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FF0000"/>
    <a:srgbClr val="005696"/>
    <a:srgbClr val="FF9933"/>
    <a:srgbClr val="5CD484"/>
    <a:srgbClr val="FC9D34"/>
    <a:srgbClr val="996633"/>
    <a:srgbClr val="660033"/>
    <a:srgbClr val="A0A3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025" autoAdjust="0"/>
    <p:restoredTop sz="94660"/>
  </p:normalViewPr>
  <p:slideViewPr>
    <p:cSldViewPr snapToGrid="0">
      <p:cViewPr>
        <p:scale>
          <a:sx n="70" d="100"/>
          <a:sy n="70" d="100"/>
        </p:scale>
        <p:origin x="-4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9006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567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33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00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2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3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127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68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60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3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09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2913-75CD-454F-B171-57E07BADB7C0}" type="datetimeFigureOut">
              <a:rPr lang="fr-FR" smtClean="0"/>
              <a:pPr/>
              <a:t>12/03/2021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5E50-C66D-49E0-BB5E-3743BD3C3C68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90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abelardo_eloi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954" y="2306472"/>
            <a:ext cx="4165977" cy="442869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4830" y="204720"/>
            <a:ext cx="7278802" cy="750616"/>
          </a:xfrm>
        </p:spPr>
        <p:txBody>
          <a:bodyPr>
            <a:normAutofit fontScale="90000"/>
          </a:bodyPr>
          <a:lstStyle/>
          <a:p>
            <a:pPr algn="r"/>
            <a:r>
              <a:rPr lang="it-IT" b="1" dirty="0" smtClean="0">
                <a:solidFill>
                  <a:srgbClr val="A0A315"/>
                </a:solidFill>
              </a:rPr>
              <a:t/>
            </a:r>
            <a:br>
              <a:rPr lang="it-IT" b="1" dirty="0" smtClean="0">
                <a:solidFill>
                  <a:srgbClr val="A0A315"/>
                </a:solidFill>
              </a:rPr>
            </a:br>
            <a:r>
              <a:rPr lang="it-IT" b="1" dirty="0" smtClean="0">
                <a:solidFill>
                  <a:srgbClr val="A0A315"/>
                </a:solidFill>
              </a:rPr>
              <a:t>ultima </a:t>
            </a:r>
            <a:r>
              <a:rPr lang="it-IT" b="1" dirty="0" err="1" smtClean="0">
                <a:solidFill>
                  <a:srgbClr val="A0A315"/>
                </a:solidFill>
              </a:rPr>
              <a:t>diap</a:t>
            </a:r>
            <a:r>
              <a:rPr lang="it-IT" b="1" dirty="0" smtClean="0">
                <a:solidFill>
                  <a:srgbClr val="A0A315"/>
                </a:solidFill>
              </a:rPr>
              <a:t>. filosofia in laboratorio </a:t>
            </a:r>
            <a:br>
              <a:rPr lang="it-IT" b="1" dirty="0" smtClean="0">
                <a:solidFill>
                  <a:srgbClr val="A0A315"/>
                </a:solidFill>
              </a:rPr>
            </a:br>
            <a:r>
              <a:rPr lang="it-IT" sz="4000" b="1" dirty="0" smtClean="0">
                <a:solidFill>
                  <a:srgbClr val="A0A315"/>
                </a:solidFill>
              </a:rPr>
              <a:t>(come una provocazione gentile)</a:t>
            </a:r>
            <a:r>
              <a:rPr lang="it-IT" b="1" dirty="0" smtClean="0">
                <a:solidFill>
                  <a:srgbClr val="A0A315"/>
                </a:solidFill>
              </a:rPr>
              <a:t/>
            </a:r>
            <a:br>
              <a:rPr lang="it-IT" b="1" dirty="0" smtClean="0">
                <a:solidFill>
                  <a:srgbClr val="A0A315"/>
                </a:solidFill>
              </a:rPr>
            </a:br>
            <a:endParaRPr lang="it-IT" b="1" dirty="0" smtClean="0">
              <a:solidFill>
                <a:srgbClr val="A0A315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14325" y="49354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46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kumimoji="0" lang="it-IT" sz="46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490113" y="2328456"/>
            <a:ext cx="7506271" cy="435894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85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it-IT" sz="3200" dirty="0" smtClean="0"/>
              <a:t>trova il modo in cui i diversi schemi attivano </a:t>
            </a:r>
            <a:r>
              <a:rPr lang="it-IT" sz="3200" i="1" dirty="0" smtClean="0"/>
              <a:t>logos</a:t>
            </a:r>
            <a:r>
              <a:rPr lang="it-IT" sz="3200" dirty="0" smtClean="0"/>
              <a:t>, </a:t>
            </a:r>
            <a:r>
              <a:rPr lang="it-IT" sz="3200" i="1" dirty="0" smtClean="0"/>
              <a:t>ethos</a:t>
            </a:r>
            <a:r>
              <a:rPr lang="it-IT" sz="3200" dirty="0" smtClean="0"/>
              <a:t>, </a:t>
            </a:r>
            <a:r>
              <a:rPr lang="it-IT" sz="3200" i="1" dirty="0" smtClean="0"/>
              <a:t>pathos</a:t>
            </a:r>
          </a:p>
          <a:p>
            <a:pPr marL="514350" indent="-514350">
              <a:lnSpc>
                <a:spcPct val="85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it-IT" sz="3200" dirty="0" smtClean="0"/>
              <a:t>applica lo schema a temi considerati di interesse e rilevanza</a:t>
            </a:r>
          </a:p>
          <a:p>
            <a:pPr marL="514350" indent="-514350">
              <a:lnSpc>
                <a:spcPct val="85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it-IT" sz="3200" dirty="0" smtClean="0"/>
              <a:t>trova e costruisci altri schemi a realizzazione della potenzialità della mente</a:t>
            </a:r>
          </a:p>
          <a:p>
            <a:pPr marL="514350" indent="-514350">
              <a:lnSpc>
                <a:spcPct val="85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it-IT" sz="3200" dirty="0" smtClean="0"/>
              <a:t>costruisci unità di lavoro in piccoli gruppi di condivisione e scambio: </a:t>
            </a:r>
          </a:p>
          <a:p>
            <a:pPr marL="514350" indent="-514350">
              <a:lnSpc>
                <a:spcPct val="85000"/>
              </a:lnSpc>
              <a:buClr>
                <a:srgbClr val="FF0000"/>
              </a:buClr>
            </a:pPr>
            <a:r>
              <a:rPr lang="it-IT" sz="3200" dirty="0" smtClean="0"/>
              <a:t>                       ogni schema, una seduta </a:t>
            </a:r>
            <a:r>
              <a:rPr lang="it-IT" sz="3200" dirty="0" err="1" smtClean="0">
                <a:solidFill>
                  <a:srgbClr val="FF0000"/>
                </a:solidFill>
              </a:rPr>
              <a:t>……</a:t>
            </a:r>
            <a:r>
              <a:rPr lang="it-IT" sz="3200" dirty="0" smtClean="0">
                <a:solidFill>
                  <a:srgbClr val="FF0000"/>
                </a:solidFill>
              </a:rPr>
              <a:t>.</a:t>
            </a:r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22845" y="1123708"/>
            <a:ext cx="11759889" cy="107721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Si tratta di schemi logici destinati ad avviare un laboratorio filosofico.</a:t>
            </a:r>
          </a:p>
          <a:p>
            <a:r>
              <a:rPr lang="it-IT" sz="3200" dirty="0" smtClean="0"/>
              <a:t>Contengono una sfida plurima che viene lanciata-raccolta a piacere.</a:t>
            </a:r>
            <a:endParaRPr lang="it-IT" sz="32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801497" y="6312080"/>
            <a:ext cx="2592376" cy="350865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it-IT" sz="2800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abelardo</a:t>
            </a:r>
            <a:r>
              <a:rPr lang="it-IT" sz="2800" dirty="0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2800" dirty="0" err="1" smtClean="0">
                <a:solidFill>
                  <a:srgbClr val="FF9933"/>
                </a:solidFill>
                <a:latin typeface="Times New Roman" pitchFamily="18" charset="0"/>
                <a:cs typeface="Times New Roman" pitchFamily="18" charset="0"/>
              </a:rPr>
              <a:t>eloisa</a:t>
            </a:r>
            <a:endParaRPr lang="it-IT" sz="2800" dirty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59812" y="54579"/>
            <a:ext cx="8851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i="1" dirty="0" smtClean="0">
                <a:solidFill>
                  <a:srgbClr val="FF0000"/>
                </a:solidFill>
                <a:latin typeface="Tempus Sans ITC" pitchFamily="82" charset="0"/>
              </a:rPr>
              <a:t>fil</a:t>
            </a:r>
            <a:endParaRPr lang="it-IT" sz="6600" b="1" i="1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214647" y="272948"/>
            <a:ext cx="11288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i="1" dirty="0" err="1" smtClean="0">
                <a:solidFill>
                  <a:srgbClr val="00B0F0"/>
                </a:solidFill>
                <a:latin typeface="Tempus Sans ITC" pitchFamily="82" charset="0"/>
              </a:rPr>
              <a:t>lab</a:t>
            </a:r>
            <a:endParaRPr lang="it-IT" sz="6000" b="1" i="1" dirty="0" smtClean="0">
              <a:solidFill>
                <a:srgbClr val="00B0F0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4202</TotalTime>
  <Words>82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 ultima diap. filosofia in laboratorio  (come una provocazione gentile)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Gabbiadini  CASTORE</dc:creator>
  <cp:lastModifiedBy>Pre-installer</cp:lastModifiedBy>
  <cp:revision>124</cp:revision>
  <dcterms:created xsi:type="dcterms:W3CDTF">2021-02-17T17:26:55Z</dcterms:created>
  <dcterms:modified xsi:type="dcterms:W3CDTF">2021-03-12T07:28:30Z</dcterms:modified>
</cp:coreProperties>
</file>