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48B51D-3429-4188-8E0E-EBB8F0E0287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DC86E9E-4507-4285-80BA-F4F95E67E821}">
      <dgm:prSet/>
      <dgm:spPr/>
      <dgm:t>
        <a:bodyPr/>
        <a:lstStyle/>
        <a:p>
          <a:r>
            <a:rPr lang="it-IT"/>
            <a:t>Lo scarabocchio è un tratto libero, non sottostà a nessuna regola e nessun controllo.</a:t>
          </a:r>
          <a:endParaRPr lang="en-US"/>
        </a:p>
      </dgm:t>
    </dgm:pt>
    <dgm:pt modelId="{15AA676C-4E08-4C9F-BB28-3479AEB5097C}" type="parTrans" cxnId="{4580CB0D-2E4B-4BDC-9425-0C70823D900D}">
      <dgm:prSet/>
      <dgm:spPr/>
      <dgm:t>
        <a:bodyPr/>
        <a:lstStyle/>
        <a:p>
          <a:endParaRPr lang="en-US"/>
        </a:p>
      </dgm:t>
    </dgm:pt>
    <dgm:pt modelId="{18BD91ED-DF0C-4FBC-9E29-CDC347B5E7F0}" type="sibTrans" cxnId="{4580CB0D-2E4B-4BDC-9425-0C70823D900D}">
      <dgm:prSet/>
      <dgm:spPr/>
      <dgm:t>
        <a:bodyPr/>
        <a:lstStyle/>
        <a:p>
          <a:endParaRPr lang="en-US"/>
        </a:p>
      </dgm:t>
    </dgm:pt>
    <dgm:pt modelId="{39F4CCF2-CFE8-4F9C-84AE-58435417E8E3}">
      <dgm:prSet/>
      <dgm:spPr/>
      <dgm:t>
        <a:bodyPr/>
        <a:lstStyle/>
        <a:p>
          <a:r>
            <a:rPr lang="it-IT"/>
            <a:t>Il movimento corporeo che lo crea è libero, spontaneo, rilassato, fluido. </a:t>
          </a:r>
          <a:endParaRPr lang="en-US"/>
        </a:p>
      </dgm:t>
    </dgm:pt>
    <dgm:pt modelId="{BA4E5AF7-AFF5-4E28-BBED-A1685593152F}" type="parTrans" cxnId="{01404239-21EC-4DFA-9CF7-1E498307995C}">
      <dgm:prSet/>
      <dgm:spPr/>
      <dgm:t>
        <a:bodyPr/>
        <a:lstStyle/>
        <a:p>
          <a:endParaRPr lang="en-US"/>
        </a:p>
      </dgm:t>
    </dgm:pt>
    <dgm:pt modelId="{6A981547-F565-4A4A-8BCD-0FC4C64962DC}" type="sibTrans" cxnId="{01404239-21EC-4DFA-9CF7-1E498307995C}">
      <dgm:prSet/>
      <dgm:spPr/>
      <dgm:t>
        <a:bodyPr/>
        <a:lstStyle/>
        <a:p>
          <a:endParaRPr lang="en-US"/>
        </a:p>
      </dgm:t>
    </dgm:pt>
    <dgm:pt modelId="{F0745AF5-545B-4124-95F9-991FA03F84D3}">
      <dgm:prSet/>
      <dgm:spPr/>
      <dgm:t>
        <a:bodyPr/>
        <a:lstStyle/>
        <a:p>
          <a:r>
            <a:rPr lang="it-IT"/>
            <a:t>La natura fluida dello scarabocchio lo apre a infinite possibili letture, narrazioni e interpretazioni. Lo scarabocchio non è mai uguale a se stesso. </a:t>
          </a:r>
          <a:endParaRPr lang="en-US"/>
        </a:p>
      </dgm:t>
    </dgm:pt>
    <dgm:pt modelId="{782A0F34-5DE5-4D77-A82D-5E2184923E3B}" type="parTrans" cxnId="{2F6A0761-F849-4107-AA61-62F8039CE1E0}">
      <dgm:prSet/>
      <dgm:spPr/>
      <dgm:t>
        <a:bodyPr/>
        <a:lstStyle/>
        <a:p>
          <a:endParaRPr lang="en-US"/>
        </a:p>
      </dgm:t>
    </dgm:pt>
    <dgm:pt modelId="{036A7D6D-6A84-45E4-9D05-94BC36E205FC}" type="sibTrans" cxnId="{2F6A0761-F849-4107-AA61-62F8039CE1E0}">
      <dgm:prSet/>
      <dgm:spPr/>
      <dgm:t>
        <a:bodyPr/>
        <a:lstStyle/>
        <a:p>
          <a:endParaRPr lang="en-US"/>
        </a:p>
      </dgm:t>
    </dgm:pt>
    <dgm:pt modelId="{557B1BE1-7487-4C4F-8EBE-9A5C70F7135C}">
      <dgm:prSet/>
      <dgm:spPr/>
      <dgm:t>
        <a:bodyPr/>
        <a:lstStyle/>
        <a:p>
          <a:r>
            <a:rPr lang="it-IT"/>
            <a:t>Guardiamo allo scarabocchio come ad un’emozione esprimibile mediante un movimento psico-corporeo che precede le parole.</a:t>
          </a:r>
          <a:endParaRPr lang="en-US"/>
        </a:p>
      </dgm:t>
    </dgm:pt>
    <dgm:pt modelId="{27E62503-A7A2-4981-ABB4-FCB5DF54706A}" type="parTrans" cxnId="{516DF24C-3D21-4936-8805-F455BF7A51FE}">
      <dgm:prSet/>
      <dgm:spPr/>
      <dgm:t>
        <a:bodyPr/>
        <a:lstStyle/>
        <a:p>
          <a:endParaRPr lang="en-US"/>
        </a:p>
      </dgm:t>
    </dgm:pt>
    <dgm:pt modelId="{60106E9F-B3A0-4BB6-BCC6-69E5A115623E}" type="sibTrans" cxnId="{516DF24C-3D21-4936-8805-F455BF7A51FE}">
      <dgm:prSet/>
      <dgm:spPr/>
      <dgm:t>
        <a:bodyPr/>
        <a:lstStyle/>
        <a:p>
          <a:endParaRPr lang="en-US"/>
        </a:p>
      </dgm:t>
    </dgm:pt>
    <dgm:pt modelId="{3FB1CD46-E0A1-48A0-A722-A0F03EDC9B8B}" type="pres">
      <dgm:prSet presAssocID="{E948B51D-3429-4188-8E0E-EBB8F0E02877}" presName="linear" presStyleCnt="0">
        <dgm:presLayoutVars>
          <dgm:animLvl val="lvl"/>
          <dgm:resizeHandles val="exact"/>
        </dgm:presLayoutVars>
      </dgm:prSet>
      <dgm:spPr/>
    </dgm:pt>
    <dgm:pt modelId="{89B5917C-6935-4667-A4C3-ADB2B715CEEA}" type="pres">
      <dgm:prSet presAssocID="{2DC86E9E-4507-4285-80BA-F4F95E67E82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B188C28-4727-40D1-940F-4231E982C59C}" type="pres">
      <dgm:prSet presAssocID="{18BD91ED-DF0C-4FBC-9E29-CDC347B5E7F0}" presName="spacer" presStyleCnt="0"/>
      <dgm:spPr/>
    </dgm:pt>
    <dgm:pt modelId="{51D89416-D113-4069-AD90-B806504A4C5A}" type="pres">
      <dgm:prSet presAssocID="{39F4CCF2-CFE8-4F9C-84AE-58435417E8E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C03DC8-91C9-4AF9-A966-E39489B3E7E4}" type="pres">
      <dgm:prSet presAssocID="{6A981547-F565-4A4A-8BCD-0FC4C64962DC}" presName="spacer" presStyleCnt="0"/>
      <dgm:spPr/>
    </dgm:pt>
    <dgm:pt modelId="{C4212902-9E58-44BB-B83C-1309EAAA454F}" type="pres">
      <dgm:prSet presAssocID="{F0745AF5-545B-4124-95F9-991FA03F84D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FD4A359-F4C7-4DAA-9784-F5762A7D00F9}" type="pres">
      <dgm:prSet presAssocID="{036A7D6D-6A84-45E4-9D05-94BC36E205FC}" presName="spacer" presStyleCnt="0"/>
      <dgm:spPr/>
    </dgm:pt>
    <dgm:pt modelId="{E51657D3-4F20-47CF-83B6-3D8465B13635}" type="pres">
      <dgm:prSet presAssocID="{557B1BE1-7487-4C4F-8EBE-9A5C70F7135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580CB0D-2E4B-4BDC-9425-0C70823D900D}" srcId="{E948B51D-3429-4188-8E0E-EBB8F0E02877}" destId="{2DC86E9E-4507-4285-80BA-F4F95E67E821}" srcOrd="0" destOrd="0" parTransId="{15AA676C-4E08-4C9F-BB28-3479AEB5097C}" sibTransId="{18BD91ED-DF0C-4FBC-9E29-CDC347B5E7F0}"/>
    <dgm:cxn modelId="{01404239-21EC-4DFA-9CF7-1E498307995C}" srcId="{E948B51D-3429-4188-8E0E-EBB8F0E02877}" destId="{39F4CCF2-CFE8-4F9C-84AE-58435417E8E3}" srcOrd="1" destOrd="0" parTransId="{BA4E5AF7-AFF5-4E28-BBED-A1685593152F}" sibTransId="{6A981547-F565-4A4A-8BCD-0FC4C64962DC}"/>
    <dgm:cxn modelId="{7741B43D-0FA1-42A5-800D-2F61173F7897}" type="presOf" srcId="{2DC86E9E-4507-4285-80BA-F4F95E67E821}" destId="{89B5917C-6935-4667-A4C3-ADB2B715CEEA}" srcOrd="0" destOrd="0" presId="urn:microsoft.com/office/officeart/2005/8/layout/vList2"/>
    <dgm:cxn modelId="{2F6A0761-F849-4107-AA61-62F8039CE1E0}" srcId="{E948B51D-3429-4188-8E0E-EBB8F0E02877}" destId="{F0745AF5-545B-4124-95F9-991FA03F84D3}" srcOrd="2" destOrd="0" parTransId="{782A0F34-5DE5-4D77-A82D-5E2184923E3B}" sibTransId="{036A7D6D-6A84-45E4-9D05-94BC36E205FC}"/>
    <dgm:cxn modelId="{516DF24C-3D21-4936-8805-F455BF7A51FE}" srcId="{E948B51D-3429-4188-8E0E-EBB8F0E02877}" destId="{557B1BE1-7487-4C4F-8EBE-9A5C70F7135C}" srcOrd="3" destOrd="0" parTransId="{27E62503-A7A2-4981-ABB4-FCB5DF54706A}" sibTransId="{60106E9F-B3A0-4BB6-BCC6-69E5A115623E}"/>
    <dgm:cxn modelId="{0F66757D-3BFC-4193-84BF-286A28938E64}" type="presOf" srcId="{39F4CCF2-CFE8-4F9C-84AE-58435417E8E3}" destId="{51D89416-D113-4069-AD90-B806504A4C5A}" srcOrd="0" destOrd="0" presId="urn:microsoft.com/office/officeart/2005/8/layout/vList2"/>
    <dgm:cxn modelId="{80666981-88D5-49F6-92F3-5FDE97C54F50}" type="presOf" srcId="{557B1BE1-7487-4C4F-8EBE-9A5C70F7135C}" destId="{E51657D3-4F20-47CF-83B6-3D8465B13635}" srcOrd="0" destOrd="0" presId="urn:microsoft.com/office/officeart/2005/8/layout/vList2"/>
    <dgm:cxn modelId="{3648C19A-DAB4-4A38-B63B-15FD5F7DF927}" type="presOf" srcId="{F0745AF5-545B-4124-95F9-991FA03F84D3}" destId="{C4212902-9E58-44BB-B83C-1309EAAA454F}" srcOrd="0" destOrd="0" presId="urn:microsoft.com/office/officeart/2005/8/layout/vList2"/>
    <dgm:cxn modelId="{0678D8AA-C6C4-4ECA-832F-118503ADEEE0}" type="presOf" srcId="{E948B51D-3429-4188-8E0E-EBB8F0E02877}" destId="{3FB1CD46-E0A1-48A0-A722-A0F03EDC9B8B}" srcOrd="0" destOrd="0" presId="urn:microsoft.com/office/officeart/2005/8/layout/vList2"/>
    <dgm:cxn modelId="{F16E238D-0BBF-4633-978F-6BA2B3CB7E88}" type="presParOf" srcId="{3FB1CD46-E0A1-48A0-A722-A0F03EDC9B8B}" destId="{89B5917C-6935-4667-A4C3-ADB2B715CEEA}" srcOrd="0" destOrd="0" presId="urn:microsoft.com/office/officeart/2005/8/layout/vList2"/>
    <dgm:cxn modelId="{E22D66B8-9075-46B0-B587-45EF4C1F6B9A}" type="presParOf" srcId="{3FB1CD46-E0A1-48A0-A722-A0F03EDC9B8B}" destId="{EB188C28-4727-40D1-940F-4231E982C59C}" srcOrd="1" destOrd="0" presId="urn:microsoft.com/office/officeart/2005/8/layout/vList2"/>
    <dgm:cxn modelId="{81A9CE2C-4D3C-4516-B2BC-8D3C5C37C31E}" type="presParOf" srcId="{3FB1CD46-E0A1-48A0-A722-A0F03EDC9B8B}" destId="{51D89416-D113-4069-AD90-B806504A4C5A}" srcOrd="2" destOrd="0" presId="urn:microsoft.com/office/officeart/2005/8/layout/vList2"/>
    <dgm:cxn modelId="{1BFDB502-3430-4B03-A9A9-6F605B626279}" type="presParOf" srcId="{3FB1CD46-E0A1-48A0-A722-A0F03EDC9B8B}" destId="{06C03DC8-91C9-4AF9-A966-E39489B3E7E4}" srcOrd="3" destOrd="0" presId="urn:microsoft.com/office/officeart/2005/8/layout/vList2"/>
    <dgm:cxn modelId="{B03454CD-16DD-4C22-980C-7A4C872F648D}" type="presParOf" srcId="{3FB1CD46-E0A1-48A0-A722-A0F03EDC9B8B}" destId="{C4212902-9E58-44BB-B83C-1309EAAA454F}" srcOrd="4" destOrd="0" presId="urn:microsoft.com/office/officeart/2005/8/layout/vList2"/>
    <dgm:cxn modelId="{EA280C18-E5E5-49C5-B607-1DE011061BA7}" type="presParOf" srcId="{3FB1CD46-E0A1-48A0-A722-A0F03EDC9B8B}" destId="{EFD4A359-F4C7-4DAA-9784-F5762A7D00F9}" srcOrd="5" destOrd="0" presId="urn:microsoft.com/office/officeart/2005/8/layout/vList2"/>
    <dgm:cxn modelId="{4655A2CC-4116-4916-945D-21B047E25310}" type="presParOf" srcId="{3FB1CD46-E0A1-48A0-A722-A0F03EDC9B8B}" destId="{E51657D3-4F20-47CF-83B6-3D8465B1363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07887-36F3-4421-8959-0E3C206D6BD4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5B98E80-2FB4-43FF-8CA0-39A102100089}">
      <dgm:prSet/>
      <dgm:spPr/>
      <dgm:t>
        <a:bodyPr/>
        <a:lstStyle/>
        <a:p>
          <a:r>
            <a:rPr lang="it-IT"/>
            <a:t>Winnicott introduce la possibilità di giocare in analisi.</a:t>
          </a:r>
          <a:endParaRPr lang="en-US"/>
        </a:p>
      </dgm:t>
    </dgm:pt>
    <dgm:pt modelId="{B25AA4D8-12B3-4532-ABE1-7B74A44BB1AC}" type="parTrans" cxnId="{4C25E251-2ADC-4A4F-94AA-D0B7EABABD73}">
      <dgm:prSet/>
      <dgm:spPr/>
      <dgm:t>
        <a:bodyPr/>
        <a:lstStyle/>
        <a:p>
          <a:endParaRPr lang="en-US"/>
        </a:p>
      </dgm:t>
    </dgm:pt>
    <dgm:pt modelId="{06E30D6A-E657-4A7A-A3B9-0C54C2170F26}" type="sibTrans" cxnId="{4C25E251-2ADC-4A4F-94AA-D0B7EABABD73}">
      <dgm:prSet/>
      <dgm:spPr/>
      <dgm:t>
        <a:bodyPr/>
        <a:lstStyle/>
        <a:p>
          <a:endParaRPr lang="en-US"/>
        </a:p>
      </dgm:t>
    </dgm:pt>
    <dgm:pt modelId="{25AB0DF4-A759-4585-8C0A-5737D359CA69}">
      <dgm:prSet/>
      <dgm:spPr/>
      <dgm:t>
        <a:bodyPr/>
        <a:lstStyle/>
        <a:p>
          <a:r>
            <a:rPr lang="it-IT"/>
            <a:t>Lo squiggle è la creazione, attraverso lo scarabocchiare, della relazione tra paziente e analista. La coppia associa liberamente e costruisce il senso di ciò che sta avvenendo per favorire l’accesso ai vissuti traumatici del paziente. </a:t>
          </a:r>
          <a:endParaRPr lang="en-US"/>
        </a:p>
      </dgm:t>
    </dgm:pt>
    <dgm:pt modelId="{A305491C-A1E2-4AFF-9BF7-070A98618114}" type="parTrans" cxnId="{E408ACE5-FA4C-489E-9D79-34EE40972606}">
      <dgm:prSet/>
      <dgm:spPr/>
      <dgm:t>
        <a:bodyPr/>
        <a:lstStyle/>
        <a:p>
          <a:endParaRPr lang="en-US"/>
        </a:p>
      </dgm:t>
    </dgm:pt>
    <dgm:pt modelId="{8D06E1B0-39F3-4554-8638-2A394B16BB9F}" type="sibTrans" cxnId="{E408ACE5-FA4C-489E-9D79-34EE40972606}">
      <dgm:prSet/>
      <dgm:spPr/>
      <dgm:t>
        <a:bodyPr/>
        <a:lstStyle/>
        <a:p>
          <a:endParaRPr lang="en-US"/>
        </a:p>
      </dgm:t>
    </dgm:pt>
    <dgm:pt modelId="{3C3390BD-5AD0-46B4-85FA-0E1CEC4862F8}">
      <dgm:prSet/>
      <dgm:spPr/>
      <dgm:t>
        <a:bodyPr/>
        <a:lstStyle/>
        <a:p>
          <a:r>
            <a:rPr lang="it-IT"/>
            <a:t>Scarabocchio come fantasia co costruita e  condivisa molto più potente di qualsiasi verbalizzazione</a:t>
          </a:r>
          <a:endParaRPr lang="en-US"/>
        </a:p>
      </dgm:t>
    </dgm:pt>
    <dgm:pt modelId="{9F6C6E64-EE2B-4A98-9CAB-A0AE1B4E4C39}" type="parTrans" cxnId="{AFB9ED1C-ADBD-4188-9D0D-AEF3E2FE13FA}">
      <dgm:prSet/>
      <dgm:spPr/>
      <dgm:t>
        <a:bodyPr/>
        <a:lstStyle/>
        <a:p>
          <a:endParaRPr lang="en-US"/>
        </a:p>
      </dgm:t>
    </dgm:pt>
    <dgm:pt modelId="{40AAACF6-F6E6-412F-9D14-7BF51D4865D3}" type="sibTrans" cxnId="{AFB9ED1C-ADBD-4188-9D0D-AEF3E2FE13FA}">
      <dgm:prSet/>
      <dgm:spPr/>
      <dgm:t>
        <a:bodyPr/>
        <a:lstStyle/>
        <a:p>
          <a:endParaRPr lang="en-US"/>
        </a:p>
      </dgm:t>
    </dgm:pt>
    <dgm:pt modelId="{BB025895-2BE1-4A5C-B87E-1B6DF08250BD}" type="pres">
      <dgm:prSet presAssocID="{BEB07887-36F3-4421-8959-0E3C206D6BD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CC9BB7-042B-468B-AE15-DD0DBE7F629C}" type="pres">
      <dgm:prSet presAssocID="{B5B98E80-2FB4-43FF-8CA0-39A102100089}" presName="hierRoot1" presStyleCnt="0"/>
      <dgm:spPr/>
    </dgm:pt>
    <dgm:pt modelId="{2D8D5AEE-74C1-4C6C-93C1-FE84E2C39D1E}" type="pres">
      <dgm:prSet presAssocID="{B5B98E80-2FB4-43FF-8CA0-39A102100089}" presName="composite" presStyleCnt="0"/>
      <dgm:spPr/>
    </dgm:pt>
    <dgm:pt modelId="{5DF6D342-2C4F-418E-9635-0EA23B64A645}" type="pres">
      <dgm:prSet presAssocID="{B5B98E80-2FB4-43FF-8CA0-39A102100089}" presName="background" presStyleLbl="node0" presStyleIdx="0" presStyleCnt="3"/>
      <dgm:spPr/>
    </dgm:pt>
    <dgm:pt modelId="{7C9D0D8E-CBD0-4E03-AD28-F26E944863D1}" type="pres">
      <dgm:prSet presAssocID="{B5B98E80-2FB4-43FF-8CA0-39A102100089}" presName="text" presStyleLbl="fgAcc0" presStyleIdx="0" presStyleCnt="3">
        <dgm:presLayoutVars>
          <dgm:chPref val="3"/>
        </dgm:presLayoutVars>
      </dgm:prSet>
      <dgm:spPr/>
    </dgm:pt>
    <dgm:pt modelId="{9905611F-893A-41B3-A22A-822BDD16A0F2}" type="pres">
      <dgm:prSet presAssocID="{B5B98E80-2FB4-43FF-8CA0-39A102100089}" presName="hierChild2" presStyleCnt="0"/>
      <dgm:spPr/>
    </dgm:pt>
    <dgm:pt modelId="{DF42F5DB-7126-4130-936E-C33BAAA66EC1}" type="pres">
      <dgm:prSet presAssocID="{25AB0DF4-A759-4585-8C0A-5737D359CA69}" presName="hierRoot1" presStyleCnt="0"/>
      <dgm:spPr/>
    </dgm:pt>
    <dgm:pt modelId="{7C5CE3EA-BEB6-49B5-9630-166488ADD042}" type="pres">
      <dgm:prSet presAssocID="{25AB0DF4-A759-4585-8C0A-5737D359CA69}" presName="composite" presStyleCnt="0"/>
      <dgm:spPr/>
    </dgm:pt>
    <dgm:pt modelId="{733DE044-65A1-489C-94A5-F2E200D7584A}" type="pres">
      <dgm:prSet presAssocID="{25AB0DF4-A759-4585-8C0A-5737D359CA69}" presName="background" presStyleLbl="node0" presStyleIdx="1" presStyleCnt="3"/>
      <dgm:spPr/>
    </dgm:pt>
    <dgm:pt modelId="{CD6C06A4-E63C-452F-BB3C-E4F286BB41AF}" type="pres">
      <dgm:prSet presAssocID="{25AB0DF4-A759-4585-8C0A-5737D359CA69}" presName="text" presStyleLbl="fgAcc0" presStyleIdx="1" presStyleCnt="3">
        <dgm:presLayoutVars>
          <dgm:chPref val="3"/>
        </dgm:presLayoutVars>
      </dgm:prSet>
      <dgm:spPr/>
    </dgm:pt>
    <dgm:pt modelId="{38BFA8F0-C67D-49A1-A78A-3CF830D47555}" type="pres">
      <dgm:prSet presAssocID="{25AB0DF4-A759-4585-8C0A-5737D359CA69}" presName="hierChild2" presStyleCnt="0"/>
      <dgm:spPr/>
    </dgm:pt>
    <dgm:pt modelId="{D0A9549C-C412-438F-84A3-0D97CB8DE6AD}" type="pres">
      <dgm:prSet presAssocID="{3C3390BD-5AD0-46B4-85FA-0E1CEC4862F8}" presName="hierRoot1" presStyleCnt="0"/>
      <dgm:spPr/>
    </dgm:pt>
    <dgm:pt modelId="{8240C0AC-AB65-4034-B2C9-1442F3402E94}" type="pres">
      <dgm:prSet presAssocID="{3C3390BD-5AD0-46B4-85FA-0E1CEC4862F8}" presName="composite" presStyleCnt="0"/>
      <dgm:spPr/>
    </dgm:pt>
    <dgm:pt modelId="{30D77CC4-4711-485D-A9AF-2107E3A9196D}" type="pres">
      <dgm:prSet presAssocID="{3C3390BD-5AD0-46B4-85FA-0E1CEC4862F8}" presName="background" presStyleLbl="node0" presStyleIdx="2" presStyleCnt="3"/>
      <dgm:spPr/>
    </dgm:pt>
    <dgm:pt modelId="{F9E92A92-5A8B-4AEC-8866-373547710B6F}" type="pres">
      <dgm:prSet presAssocID="{3C3390BD-5AD0-46B4-85FA-0E1CEC4862F8}" presName="text" presStyleLbl="fgAcc0" presStyleIdx="2" presStyleCnt="3">
        <dgm:presLayoutVars>
          <dgm:chPref val="3"/>
        </dgm:presLayoutVars>
      </dgm:prSet>
      <dgm:spPr/>
    </dgm:pt>
    <dgm:pt modelId="{3D30E2AB-D89D-447B-9E06-9089B73A8F2F}" type="pres">
      <dgm:prSet presAssocID="{3C3390BD-5AD0-46B4-85FA-0E1CEC4862F8}" presName="hierChild2" presStyleCnt="0"/>
      <dgm:spPr/>
    </dgm:pt>
  </dgm:ptLst>
  <dgm:cxnLst>
    <dgm:cxn modelId="{CC853315-9CE9-4B1D-B316-BB79FDAB3A56}" type="presOf" srcId="{25AB0DF4-A759-4585-8C0A-5737D359CA69}" destId="{CD6C06A4-E63C-452F-BB3C-E4F286BB41AF}" srcOrd="0" destOrd="0" presId="urn:microsoft.com/office/officeart/2005/8/layout/hierarchy1"/>
    <dgm:cxn modelId="{AFB9ED1C-ADBD-4188-9D0D-AEF3E2FE13FA}" srcId="{BEB07887-36F3-4421-8959-0E3C206D6BD4}" destId="{3C3390BD-5AD0-46B4-85FA-0E1CEC4862F8}" srcOrd="2" destOrd="0" parTransId="{9F6C6E64-EE2B-4A98-9CAB-A0AE1B4E4C39}" sibTransId="{40AAACF6-F6E6-412F-9D14-7BF51D4865D3}"/>
    <dgm:cxn modelId="{C4904051-3494-4014-9F2B-2ECAE565B1A6}" type="presOf" srcId="{B5B98E80-2FB4-43FF-8CA0-39A102100089}" destId="{7C9D0D8E-CBD0-4E03-AD28-F26E944863D1}" srcOrd="0" destOrd="0" presId="urn:microsoft.com/office/officeart/2005/8/layout/hierarchy1"/>
    <dgm:cxn modelId="{4C25E251-2ADC-4A4F-94AA-D0B7EABABD73}" srcId="{BEB07887-36F3-4421-8959-0E3C206D6BD4}" destId="{B5B98E80-2FB4-43FF-8CA0-39A102100089}" srcOrd="0" destOrd="0" parTransId="{B25AA4D8-12B3-4532-ABE1-7B74A44BB1AC}" sibTransId="{06E30D6A-E657-4A7A-A3B9-0C54C2170F26}"/>
    <dgm:cxn modelId="{C042F9A1-EF13-4FFD-A60E-69B822A660C1}" type="presOf" srcId="{BEB07887-36F3-4421-8959-0E3C206D6BD4}" destId="{BB025895-2BE1-4A5C-B87E-1B6DF08250BD}" srcOrd="0" destOrd="0" presId="urn:microsoft.com/office/officeart/2005/8/layout/hierarchy1"/>
    <dgm:cxn modelId="{E408ACE5-FA4C-489E-9D79-34EE40972606}" srcId="{BEB07887-36F3-4421-8959-0E3C206D6BD4}" destId="{25AB0DF4-A759-4585-8C0A-5737D359CA69}" srcOrd="1" destOrd="0" parTransId="{A305491C-A1E2-4AFF-9BF7-070A98618114}" sibTransId="{8D06E1B0-39F3-4554-8638-2A394B16BB9F}"/>
    <dgm:cxn modelId="{D55720EF-BB39-4AAE-B96B-815F6ECAFF16}" type="presOf" srcId="{3C3390BD-5AD0-46B4-85FA-0E1CEC4862F8}" destId="{F9E92A92-5A8B-4AEC-8866-373547710B6F}" srcOrd="0" destOrd="0" presId="urn:microsoft.com/office/officeart/2005/8/layout/hierarchy1"/>
    <dgm:cxn modelId="{136C81C1-3846-4350-BFCF-6CB7FBA30BA6}" type="presParOf" srcId="{BB025895-2BE1-4A5C-B87E-1B6DF08250BD}" destId="{4ACC9BB7-042B-468B-AE15-DD0DBE7F629C}" srcOrd="0" destOrd="0" presId="urn:microsoft.com/office/officeart/2005/8/layout/hierarchy1"/>
    <dgm:cxn modelId="{8233D44E-7AC0-48C6-90D9-A72407D3D145}" type="presParOf" srcId="{4ACC9BB7-042B-468B-AE15-DD0DBE7F629C}" destId="{2D8D5AEE-74C1-4C6C-93C1-FE84E2C39D1E}" srcOrd="0" destOrd="0" presId="urn:microsoft.com/office/officeart/2005/8/layout/hierarchy1"/>
    <dgm:cxn modelId="{1B57E6DB-936A-4B13-A733-A0259F8C4859}" type="presParOf" srcId="{2D8D5AEE-74C1-4C6C-93C1-FE84E2C39D1E}" destId="{5DF6D342-2C4F-418E-9635-0EA23B64A645}" srcOrd="0" destOrd="0" presId="urn:microsoft.com/office/officeart/2005/8/layout/hierarchy1"/>
    <dgm:cxn modelId="{01DCCA3A-02EB-4F59-BBAB-ED0DFDC1894D}" type="presParOf" srcId="{2D8D5AEE-74C1-4C6C-93C1-FE84E2C39D1E}" destId="{7C9D0D8E-CBD0-4E03-AD28-F26E944863D1}" srcOrd="1" destOrd="0" presId="urn:microsoft.com/office/officeart/2005/8/layout/hierarchy1"/>
    <dgm:cxn modelId="{A98187A5-2480-48FF-A644-0FCBDC194876}" type="presParOf" srcId="{4ACC9BB7-042B-468B-AE15-DD0DBE7F629C}" destId="{9905611F-893A-41B3-A22A-822BDD16A0F2}" srcOrd="1" destOrd="0" presId="urn:microsoft.com/office/officeart/2005/8/layout/hierarchy1"/>
    <dgm:cxn modelId="{237E08CE-DA91-4251-B01D-2E9F895C07BA}" type="presParOf" srcId="{BB025895-2BE1-4A5C-B87E-1B6DF08250BD}" destId="{DF42F5DB-7126-4130-936E-C33BAAA66EC1}" srcOrd="1" destOrd="0" presId="urn:microsoft.com/office/officeart/2005/8/layout/hierarchy1"/>
    <dgm:cxn modelId="{B68D8428-0A07-47B1-A595-162425CD2E1B}" type="presParOf" srcId="{DF42F5DB-7126-4130-936E-C33BAAA66EC1}" destId="{7C5CE3EA-BEB6-49B5-9630-166488ADD042}" srcOrd="0" destOrd="0" presId="urn:microsoft.com/office/officeart/2005/8/layout/hierarchy1"/>
    <dgm:cxn modelId="{DF4B3219-D90B-4722-A2B9-0F9ADD434682}" type="presParOf" srcId="{7C5CE3EA-BEB6-49B5-9630-166488ADD042}" destId="{733DE044-65A1-489C-94A5-F2E200D7584A}" srcOrd="0" destOrd="0" presId="urn:microsoft.com/office/officeart/2005/8/layout/hierarchy1"/>
    <dgm:cxn modelId="{1FA4A09C-58BA-47A7-812A-9E7580771619}" type="presParOf" srcId="{7C5CE3EA-BEB6-49B5-9630-166488ADD042}" destId="{CD6C06A4-E63C-452F-BB3C-E4F286BB41AF}" srcOrd="1" destOrd="0" presId="urn:microsoft.com/office/officeart/2005/8/layout/hierarchy1"/>
    <dgm:cxn modelId="{4E8A3298-A1BB-4404-98F8-3E47CF0A8D6E}" type="presParOf" srcId="{DF42F5DB-7126-4130-936E-C33BAAA66EC1}" destId="{38BFA8F0-C67D-49A1-A78A-3CF830D47555}" srcOrd="1" destOrd="0" presId="urn:microsoft.com/office/officeart/2005/8/layout/hierarchy1"/>
    <dgm:cxn modelId="{DAD8BD9D-F44F-4D75-8D96-309DB4395312}" type="presParOf" srcId="{BB025895-2BE1-4A5C-B87E-1B6DF08250BD}" destId="{D0A9549C-C412-438F-84A3-0D97CB8DE6AD}" srcOrd="2" destOrd="0" presId="urn:microsoft.com/office/officeart/2005/8/layout/hierarchy1"/>
    <dgm:cxn modelId="{BA4E1BFE-5B8A-4991-9A5B-67FB7CC8E401}" type="presParOf" srcId="{D0A9549C-C412-438F-84A3-0D97CB8DE6AD}" destId="{8240C0AC-AB65-4034-B2C9-1442F3402E94}" srcOrd="0" destOrd="0" presId="urn:microsoft.com/office/officeart/2005/8/layout/hierarchy1"/>
    <dgm:cxn modelId="{57EFD58C-4A82-4FDB-909E-0E6940C6929C}" type="presParOf" srcId="{8240C0AC-AB65-4034-B2C9-1442F3402E94}" destId="{30D77CC4-4711-485D-A9AF-2107E3A9196D}" srcOrd="0" destOrd="0" presId="urn:microsoft.com/office/officeart/2005/8/layout/hierarchy1"/>
    <dgm:cxn modelId="{DAB503BE-FF2C-4F84-A57D-3C5840D497AB}" type="presParOf" srcId="{8240C0AC-AB65-4034-B2C9-1442F3402E94}" destId="{F9E92A92-5A8B-4AEC-8866-373547710B6F}" srcOrd="1" destOrd="0" presId="urn:microsoft.com/office/officeart/2005/8/layout/hierarchy1"/>
    <dgm:cxn modelId="{6CB12214-8DB0-430A-9B43-204F208EC67D}" type="presParOf" srcId="{D0A9549C-C412-438F-84A3-0D97CB8DE6AD}" destId="{3D30E2AB-D89D-447B-9E06-9089B73A8F2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2F211-87AD-4BF0-A4C7-5A3BFF9D2A8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9A6F41D-E6D8-489A-AC02-318A4772AF8D}">
      <dgm:prSet/>
      <dgm:spPr/>
      <dgm:t>
        <a:bodyPr/>
        <a:lstStyle/>
        <a:p>
          <a:r>
            <a:rPr lang="it-IT"/>
            <a:t>Psicanalista Italiano Antonio Techel </a:t>
          </a:r>
          <a:endParaRPr lang="en-US"/>
        </a:p>
      </dgm:t>
    </dgm:pt>
    <dgm:pt modelId="{4DA10D7F-CE9A-463A-BD3C-4C7BE6AD0147}" type="parTrans" cxnId="{9AD15E9A-4CF7-4C33-A464-A57A8EA192E4}">
      <dgm:prSet/>
      <dgm:spPr/>
      <dgm:t>
        <a:bodyPr/>
        <a:lstStyle/>
        <a:p>
          <a:endParaRPr lang="en-US"/>
        </a:p>
      </dgm:t>
    </dgm:pt>
    <dgm:pt modelId="{59CE8E2A-87F3-48D7-950F-86B0053D1D1D}" type="sibTrans" cxnId="{9AD15E9A-4CF7-4C33-A464-A57A8EA192E4}">
      <dgm:prSet/>
      <dgm:spPr/>
      <dgm:t>
        <a:bodyPr/>
        <a:lstStyle/>
        <a:p>
          <a:endParaRPr lang="en-US"/>
        </a:p>
      </dgm:t>
    </dgm:pt>
    <dgm:pt modelId="{D42BDDDD-8F11-4F87-A93E-82A39F93F4E1}">
      <dgm:prSet/>
      <dgm:spPr/>
      <dgm:t>
        <a:bodyPr/>
        <a:lstStyle/>
        <a:p>
          <a:r>
            <a:rPr lang="it-IT"/>
            <a:t>Nello scarabocchio vengono ricercati ed individuati degli elementi riconoscibili.</a:t>
          </a:r>
          <a:endParaRPr lang="en-US"/>
        </a:p>
      </dgm:t>
    </dgm:pt>
    <dgm:pt modelId="{F4B49C84-476A-4A37-9218-16689F6E3391}" type="parTrans" cxnId="{EECD5668-930A-4FC8-B8A5-4F5F8F98684B}">
      <dgm:prSet/>
      <dgm:spPr/>
      <dgm:t>
        <a:bodyPr/>
        <a:lstStyle/>
        <a:p>
          <a:endParaRPr lang="en-US"/>
        </a:p>
      </dgm:t>
    </dgm:pt>
    <dgm:pt modelId="{CF487F58-AA6B-4C05-AE79-305D6AAE0235}" type="sibTrans" cxnId="{EECD5668-930A-4FC8-B8A5-4F5F8F98684B}">
      <dgm:prSet/>
      <dgm:spPr/>
      <dgm:t>
        <a:bodyPr/>
        <a:lstStyle/>
        <a:p>
          <a:endParaRPr lang="en-US"/>
        </a:p>
      </dgm:t>
    </dgm:pt>
    <dgm:pt modelId="{F806B392-C514-4595-8D93-4609A0836653}">
      <dgm:prSet/>
      <dgm:spPr/>
      <dgm:t>
        <a:bodyPr/>
        <a:lstStyle/>
        <a:p>
          <a:r>
            <a:rPr lang="it-IT"/>
            <a:t>Gli elementi diventano i personaggi di una narrazione ideata dal paziente e condivisa con il terapeuta. </a:t>
          </a:r>
          <a:endParaRPr lang="en-US"/>
        </a:p>
      </dgm:t>
    </dgm:pt>
    <dgm:pt modelId="{EC54CB00-B4F4-4498-A3EF-ED683D2D22CC}" type="parTrans" cxnId="{2ADC4060-D90E-44F8-A844-1990E8F34EAC}">
      <dgm:prSet/>
      <dgm:spPr/>
      <dgm:t>
        <a:bodyPr/>
        <a:lstStyle/>
        <a:p>
          <a:endParaRPr lang="en-US"/>
        </a:p>
      </dgm:t>
    </dgm:pt>
    <dgm:pt modelId="{4ED752B4-D24C-481F-A6EA-A4D223ACCE23}" type="sibTrans" cxnId="{2ADC4060-D90E-44F8-A844-1990E8F34EAC}">
      <dgm:prSet/>
      <dgm:spPr/>
      <dgm:t>
        <a:bodyPr/>
        <a:lstStyle/>
        <a:p>
          <a:endParaRPr lang="en-US"/>
        </a:p>
      </dgm:t>
    </dgm:pt>
    <dgm:pt modelId="{F2507A70-FD0B-463E-87F1-9722DBAF842A}" type="pres">
      <dgm:prSet presAssocID="{39E2F211-87AD-4BF0-A4C7-5A3BFF9D2A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C4BAB1-11AC-4A78-AF6F-FFB240B8DAF6}" type="pres">
      <dgm:prSet presAssocID="{89A6F41D-E6D8-489A-AC02-318A4772AF8D}" presName="hierRoot1" presStyleCnt="0"/>
      <dgm:spPr/>
    </dgm:pt>
    <dgm:pt modelId="{B01CFCEB-6F36-45EB-B270-A82FBDFEF149}" type="pres">
      <dgm:prSet presAssocID="{89A6F41D-E6D8-489A-AC02-318A4772AF8D}" presName="composite" presStyleCnt="0"/>
      <dgm:spPr/>
    </dgm:pt>
    <dgm:pt modelId="{C23B353C-A315-4958-85B3-A947FF2D2D37}" type="pres">
      <dgm:prSet presAssocID="{89A6F41D-E6D8-489A-AC02-318A4772AF8D}" presName="background" presStyleLbl="node0" presStyleIdx="0" presStyleCnt="3"/>
      <dgm:spPr/>
    </dgm:pt>
    <dgm:pt modelId="{F0A04C40-2F71-4CD4-91C6-BF81FBB3056F}" type="pres">
      <dgm:prSet presAssocID="{89A6F41D-E6D8-489A-AC02-318A4772AF8D}" presName="text" presStyleLbl="fgAcc0" presStyleIdx="0" presStyleCnt="3">
        <dgm:presLayoutVars>
          <dgm:chPref val="3"/>
        </dgm:presLayoutVars>
      </dgm:prSet>
      <dgm:spPr/>
    </dgm:pt>
    <dgm:pt modelId="{9D33B8A0-640C-4B1E-8025-B87F4ECF4284}" type="pres">
      <dgm:prSet presAssocID="{89A6F41D-E6D8-489A-AC02-318A4772AF8D}" presName="hierChild2" presStyleCnt="0"/>
      <dgm:spPr/>
    </dgm:pt>
    <dgm:pt modelId="{7CD4293A-490D-46BA-95AA-536046865D38}" type="pres">
      <dgm:prSet presAssocID="{D42BDDDD-8F11-4F87-A93E-82A39F93F4E1}" presName="hierRoot1" presStyleCnt="0"/>
      <dgm:spPr/>
    </dgm:pt>
    <dgm:pt modelId="{56E4337E-0D83-4FFE-8C3B-3372417BD277}" type="pres">
      <dgm:prSet presAssocID="{D42BDDDD-8F11-4F87-A93E-82A39F93F4E1}" presName="composite" presStyleCnt="0"/>
      <dgm:spPr/>
    </dgm:pt>
    <dgm:pt modelId="{5F52753B-D0FC-41DC-9128-F40B0E129086}" type="pres">
      <dgm:prSet presAssocID="{D42BDDDD-8F11-4F87-A93E-82A39F93F4E1}" presName="background" presStyleLbl="node0" presStyleIdx="1" presStyleCnt="3"/>
      <dgm:spPr/>
    </dgm:pt>
    <dgm:pt modelId="{03BF0889-CBF1-41D2-89B5-ECFCC2F873E1}" type="pres">
      <dgm:prSet presAssocID="{D42BDDDD-8F11-4F87-A93E-82A39F93F4E1}" presName="text" presStyleLbl="fgAcc0" presStyleIdx="1" presStyleCnt="3">
        <dgm:presLayoutVars>
          <dgm:chPref val="3"/>
        </dgm:presLayoutVars>
      </dgm:prSet>
      <dgm:spPr/>
    </dgm:pt>
    <dgm:pt modelId="{CE886DCB-395E-4407-B8ED-6F0C058A88A7}" type="pres">
      <dgm:prSet presAssocID="{D42BDDDD-8F11-4F87-A93E-82A39F93F4E1}" presName="hierChild2" presStyleCnt="0"/>
      <dgm:spPr/>
    </dgm:pt>
    <dgm:pt modelId="{3211A3B3-EFA7-4217-8C32-FC340032912F}" type="pres">
      <dgm:prSet presAssocID="{F806B392-C514-4595-8D93-4609A0836653}" presName="hierRoot1" presStyleCnt="0"/>
      <dgm:spPr/>
    </dgm:pt>
    <dgm:pt modelId="{22ECB01F-0856-494D-BC2F-F93BBC2C0CA0}" type="pres">
      <dgm:prSet presAssocID="{F806B392-C514-4595-8D93-4609A0836653}" presName="composite" presStyleCnt="0"/>
      <dgm:spPr/>
    </dgm:pt>
    <dgm:pt modelId="{CBF0664E-7FB4-4C74-A8B8-6767DBEE7F2A}" type="pres">
      <dgm:prSet presAssocID="{F806B392-C514-4595-8D93-4609A0836653}" presName="background" presStyleLbl="node0" presStyleIdx="2" presStyleCnt="3"/>
      <dgm:spPr/>
    </dgm:pt>
    <dgm:pt modelId="{0478AD07-0995-4138-A1C4-2497B0FE6D9D}" type="pres">
      <dgm:prSet presAssocID="{F806B392-C514-4595-8D93-4609A0836653}" presName="text" presStyleLbl="fgAcc0" presStyleIdx="2" presStyleCnt="3">
        <dgm:presLayoutVars>
          <dgm:chPref val="3"/>
        </dgm:presLayoutVars>
      </dgm:prSet>
      <dgm:spPr/>
    </dgm:pt>
    <dgm:pt modelId="{2AAE2B75-801F-4FB9-B3B3-C0A3E64543CA}" type="pres">
      <dgm:prSet presAssocID="{F806B392-C514-4595-8D93-4609A0836653}" presName="hierChild2" presStyleCnt="0"/>
      <dgm:spPr/>
    </dgm:pt>
  </dgm:ptLst>
  <dgm:cxnLst>
    <dgm:cxn modelId="{2ADC4060-D90E-44F8-A844-1990E8F34EAC}" srcId="{39E2F211-87AD-4BF0-A4C7-5A3BFF9D2A84}" destId="{F806B392-C514-4595-8D93-4609A0836653}" srcOrd="2" destOrd="0" parTransId="{EC54CB00-B4F4-4498-A3EF-ED683D2D22CC}" sibTransId="{4ED752B4-D24C-481F-A6EA-A4D223ACCE23}"/>
    <dgm:cxn modelId="{48A7AF43-7A6D-4650-A770-26D679994FE9}" type="presOf" srcId="{D42BDDDD-8F11-4F87-A93E-82A39F93F4E1}" destId="{03BF0889-CBF1-41D2-89B5-ECFCC2F873E1}" srcOrd="0" destOrd="0" presId="urn:microsoft.com/office/officeart/2005/8/layout/hierarchy1"/>
    <dgm:cxn modelId="{EECD5668-930A-4FC8-B8A5-4F5F8F98684B}" srcId="{39E2F211-87AD-4BF0-A4C7-5A3BFF9D2A84}" destId="{D42BDDDD-8F11-4F87-A93E-82A39F93F4E1}" srcOrd="1" destOrd="0" parTransId="{F4B49C84-476A-4A37-9218-16689F6E3391}" sibTransId="{CF487F58-AA6B-4C05-AE79-305D6AAE0235}"/>
    <dgm:cxn modelId="{9AD15E9A-4CF7-4C33-A464-A57A8EA192E4}" srcId="{39E2F211-87AD-4BF0-A4C7-5A3BFF9D2A84}" destId="{89A6F41D-E6D8-489A-AC02-318A4772AF8D}" srcOrd="0" destOrd="0" parTransId="{4DA10D7F-CE9A-463A-BD3C-4C7BE6AD0147}" sibTransId="{59CE8E2A-87F3-48D7-950F-86B0053D1D1D}"/>
    <dgm:cxn modelId="{FF1E3CCD-FAC3-4662-89B4-FA48D8CDD179}" type="presOf" srcId="{39E2F211-87AD-4BF0-A4C7-5A3BFF9D2A84}" destId="{F2507A70-FD0B-463E-87F1-9722DBAF842A}" srcOrd="0" destOrd="0" presId="urn:microsoft.com/office/officeart/2005/8/layout/hierarchy1"/>
    <dgm:cxn modelId="{4572FBE0-080F-4CA7-8029-9DA1BE4059F2}" type="presOf" srcId="{89A6F41D-E6D8-489A-AC02-318A4772AF8D}" destId="{F0A04C40-2F71-4CD4-91C6-BF81FBB3056F}" srcOrd="0" destOrd="0" presId="urn:microsoft.com/office/officeart/2005/8/layout/hierarchy1"/>
    <dgm:cxn modelId="{CF0AD8E7-5B60-4144-9910-FB90716E5A78}" type="presOf" srcId="{F806B392-C514-4595-8D93-4609A0836653}" destId="{0478AD07-0995-4138-A1C4-2497B0FE6D9D}" srcOrd="0" destOrd="0" presId="urn:microsoft.com/office/officeart/2005/8/layout/hierarchy1"/>
    <dgm:cxn modelId="{5C4C83FB-2CFA-43D9-9D4D-E393DFBD7FD0}" type="presParOf" srcId="{F2507A70-FD0B-463E-87F1-9722DBAF842A}" destId="{7CC4BAB1-11AC-4A78-AF6F-FFB240B8DAF6}" srcOrd="0" destOrd="0" presId="urn:microsoft.com/office/officeart/2005/8/layout/hierarchy1"/>
    <dgm:cxn modelId="{693783EC-D4D5-412D-B02E-37B1B9E27331}" type="presParOf" srcId="{7CC4BAB1-11AC-4A78-AF6F-FFB240B8DAF6}" destId="{B01CFCEB-6F36-45EB-B270-A82FBDFEF149}" srcOrd="0" destOrd="0" presId="urn:microsoft.com/office/officeart/2005/8/layout/hierarchy1"/>
    <dgm:cxn modelId="{82159F96-EB5B-4EA0-89D5-9B68490EE40E}" type="presParOf" srcId="{B01CFCEB-6F36-45EB-B270-A82FBDFEF149}" destId="{C23B353C-A315-4958-85B3-A947FF2D2D37}" srcOrd="0" destOrd="0" presId="urn:microsoft.com/office/officeart/2005/8/layout/hierarchy1"/>
    <dgm:cxn modelId="{CD408615-64B7-48B5-B786-D0532433C736}" type="presParOf" srcId="{B01CFCEB-6F36-45EB-B270-A82FBDFEF149}" destId="{F0A04C40-2F71-4CD4-91C6-BF81FBB3056F}" srcOrd="1" destOrd="0" presId="urn:microsoft.com/office/officeart/2005/8/layout/hierarchy1"/>
    <dgm:cxn modelId="{85B84105-6C4F-40FA-9D11-6225C4B435DC}" type="presParOf" srcId="{7CC4BAB1-11AC-4A78-AF6F-FFB240B8DAF6}" destId="{9D33B8A0-640C-4B1E-8025-B87F4ECF4284}" srcOrd="1" destOrd="0" presId="urn:microsoft.com/office/officeart/2005/8/layout/hierarchy1"/>
    <dgm:cxn modelId="{C557604C-FE9F-4D2D-8FF8-7A920CAB35E8}" type="presParOf" srcId="{F2507A70-FD0B-463E-87F1-9722DBAF842A}" destId="{7CD4293A-490D-46BA-95AA-536046865D38}" srcOrd="1" destOrd="0" presId="urn:microsoft.com/office/officeart/2005/8/layout/hierarchy1"/>
    <dgm:cxn modelId="{912D8304-7B17-46D2-89BB-10657F5F49B9}" type="presParOf" srcId="{7CD4293A-490D-46BA-95AA-536046865D38}" destId="{56E4337E-0D83-4FFE-8C3B-3372417BD277}" srcOrd="0" destOrd="0" presId="urn:microsoft.com/office/officeart/2005/8/layout/hierarchy1"/>
    <dgm:cxn modelId="{A2301196-8AB9-4919-BB43-06BF2475AD5B}" type="presParOf" srcId="{56E4337E-0D83-4FFE-8C3B-3372417BD277}" destId="{5F52753B-D0FC-41DC-9128-F40B0E129086}" srcOrd="0" destOrd="0" presId="urn:microsoft.com/office/officeart/2005/8/layout/hierarchy1"/>
    <dgm:cxn modelId="{663D5EAF-D385-4945-9EEC-915DB262B68A}" type="presParOf" srcId="{56E4337E-0D83-4FFE-8C3B-3372417BD277}" destId="{03BF0889-CBF1-41D2-89B5-ECFCC2F873E1}" srcOrd="1" destOrd="0" presId="urn:microsoft.com/office/officeart/2005/8/layout/hierarchy1"/>
    <dgm:cxn modelId="{427AE224-A234-46BB-BDEC-9EF8015A106E}" type="presParOf" srcId="{7CD4293A-490D-46BA-95AA-536046865D38}" destId="{CE886DCB-395E-4407-B8ED-6F0C058A88A7}" srcOrd="1" destOrd="0" presId="urn:microsoft.com/office/officeart/2005/8/layout/hierarchy1"/>
    <dgm:cxn modelId="{55CCADCF-6A32-49B4-AA64-5B8A8EAF6616}" type="presParOf" srcId="{F2507A70-FD0B-463E-87F1-9722DBAF842A}" destId="{3211A3B3-EFA7-4217-8C32-FC340032912F}" srcOrd="2" destOrd="0" presId="urn:microsoft.com/office/officeart/2005/8/layout/hierarchy1"/>
    <dgm:cxn modelId="{660EAB97-9E69-4D51-99C9-7C1F219FED0D}" type="presParOf" srcId="{3211A3B3-EFA7-4217-8C32-FC340032912F}" destId="{22ECB01F-0856-494D-BC2F-F93BBC2C0CA0}" srcOrd="0" destOrd="0" presId="urn:microsoft.com/office/officeart/2005/8/layout/hierarchy1"/>
    <dgm:cxn modelId="{6A2B230C-516C-4CD4-8509-A62ED9DE134F}" type="presParOf" srcId="{22ECB01F-0856-494D-BC2F-F93BBC2C0CA0}" destId="{CBF0664E-7FB4-4C74-A8B8-6767DBEE7F2A}" srcOrd="0" destOrd="0" presId="urn:microsoft.com/office/officeart/2005/8/layout/hierarchy1"/>
    <dgm:cxn modelId="{4F33C649-34F9-4492-A5C8-17C459F7A6FD}" type="presParOf" srcId="{22ECB01F-0856-494D-BC2F-F93BBC2C0CA0}" destId="{0478AD07-0995-4138-A1C4-2497B0FE6D9D}" srcOrd="1" destOrd="0" presId="urn:microsoft.com/office/officeart/2005/8/layout/hierarchy1"/>
    <dgm:cxn modelId="{513FA8EE-4F6C-4642-9AA3-BA2BCBB85914}" type="presParOf" srcId="{3211A3B3-EFA7-4217-8C32-FC340032912F}" destId="{2AAE2B75-801F-4FB9-B3B3-C0A3E64543C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5917C-6935-4667-A4C3-ADB2B715CEEA}">
      <dsp:nvSpPr>
        <dsp:cNvPr id="0" name=""/>
        <dsp:cNvSpPr/>
      </dsp:nvSpPr>
      <dsp:spPr>
        <a:xfrm>
          <a:off x="0" y="323225"/>
          <a:ext cx="6797675" cy="12033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Lo scarabocchio è un tratto libero, non sottostà a nessuna regola e nessun controllo.</a:t>
          </a:r>
          <a:endParaRPr lang="en-US" sz="2200" kern="1200"/>
        </a:p>
      </dsp:txBody>
      <dsp:txXfrm>
        <a:off x="58742" y="381967"/>
        <a:ext cx="6680191" cy="1085861"/>
      </dsp:txXfrm>
    </dsp:sp>
    <dsp:sp modelId="{51D89416-D113-4069-AD90-B806504A4C5A}">
      <dsp:nvSpPr>
        <dsp:cNvPr id="0" name=""/>
        <dsp:cNvSpPr/>
      </dsp:nvSpPr>
      <dsp:spPr>
        <a:xfrm>
          <a:off x="0" y="1589930"/>
          <a:ext cx="6797675" cy="1203345"/>
        </a:xfrm>
        <a:prstGeom prst="roundRect">
          <a:avLst/>
        </a:prstGeom>
        <a:solidFill>
          <a:schemeClr val="accent2">
            <a:hueOff val="498922"/>
            <a:satOff val="-225"/>
            <a:lumOff val="235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Il movimento corporeo che lo crea è libero, spontaneo, rilassato, fluido. </a:t>
          </a:r>
          <a:endParaRPr lang="en-US" sz="2200" kern="1200"/>
        </a:p>
      </dsp:txBody>
      <dsp:txXfrm>
        <a:off x="58742" y="1648672"/>
        <a:ext cx="6680191" cy="1085861"/>
      </dsp:txXfrm>
    </dsp:sp>
    <dsp:sp modelId="{C4212902-9E58-44BB-B83C-1309EAAA454F}">
      <dsp:nvSpPr>
        <dsp:cNvPr id="0" name=""/>
        <dsp:cNvSpPr/>
      </dsp:nvSpPr>
      <dsp:spPr>
        <a:xfrm>
          <a:off x="0" y="2856636"/>
          <a:ext cx="6797675" cy="1203345"/>
        </a:xfrm>
        <a:prstGeom prst="roundRect">
          <a:avLst/>
        </a:prstGeom>
        <a:solidFill>
          <a:schemeClr val="accent2">
            <a:hueOff val="997845"/>
            <a:satOff val="-449"/>
            <a:lumOff val="470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La natura fluida dello scarabocchio lo apre a infinite possibili letture, narrazioni e interpretazioni. Lo scarabocchio non è mai uguale a se stesso. </a:t>
          </a:r>
          <a:endParaRPr lang="en-US" sz="2200" kern="1200"/>
        </a:p>
      </dsp:txBody>
      <dsp:txXfrm>
        <a:off x="58742" y="2915378"/>
        <a:ext cx="6680191" cy="1085861"/>
      </dsp:txXfrm>
    </dsp:sp>
    <dsp:sp modelId="{E51657D3-4F20-47CF-83B6-3D8465B13635}">
      <dsp:nvSpPr>
        <dsp:cNvPr id="0" name=""/>
        <dsp:cNvSpPr/>
      </dsp:nvSpPr>
      <dsp:spPr>
        <a:xfrm>
          <a:off x="0" y="4123341"/>
          <a:ext cx="6797675" cy="1203345"/>
        </a:xfrm>
        <a:prstGeom prst="roundRect">
          <a:avLst/>
        </a:prstGeom>
        <a:solidFill>
          <a:schemeClr val="accent2">
            <a:hueOff val="1496767"/>
            <a:satOff val="-674"/>
            <a:lumOff val="70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Guardiamo allo scarabocchio come ad un’emozione esprimibile mediante un movimento psico-corporeo che precede le parole.</a:t>
          </a:r>
          <a:endParaRPr lang="en-US" sz="2200" kern="1200"/>
        </a:p>
      </dsp:txBody>
      <dsp:txXfrm>
        <a:off x="58742" y="4182083"/>
        <a:ext cx="6680191" cy="10858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6D342-2C4F-418E-9635-0EA23B64A645}">
      <dsp:nvSpPr>
        <dsp:cNvPr id="0" name=""/>
        <dsp:cNvSpPr/>
      </dsp:nvSpPr>
      <dsp:spPr>
        <a:xfrm>
          <a:off x="0" y="845551"/>
          <a:ext cx="2828924" cy="17963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9D0D8E-CBD0-4E03-AD28-F26E944863D1}">
      <dsp:nvSpPr>
        <dsp:cNvPr id="0" name=""/>
        <dsp:cNvSpPr/>
      </dsp:nvSpPr>
      <dsp:spPr>
        <a:xfrm>
          <a:off x="314325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/>
            <a:t>Winnicott introduce la possibilità di giocare in analisi.</a:t>
          </a:r>
          <a:endParaRPr lang="en-US" sz="1400" kern="1200"/>
        </a:p>
      </dsp:txBody>
      <dsp:txXfrm>
        <a:off x="366939" y="1196774"/>
        <a:ext cx="2723696" cy="1691139"/>
      </dsp:txXfrm>
    </dsp:sp>
    <dsp:sp modelId="{733DE044-65A1-489C-94A5-F2E200D7584A}">
      <dsp:nvSpPr>
        <dsp:cNvPr id="0" name=""/>
        <dsp:cNvSpPr/>
      </dsp:nvSpPr>
      <dsp:spPr>
        <a:xfrm>
          <a:off x="3457574" y="845551"/>
          <a:ext cx="2828924" cy="17963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C06A4-E63C-452F-BB3C-E4F286BB41AF}">
      <dsp:nvSpPr>
        <dsp:cNvPr id="0" name=""/>
        <dsp:cNvSpPr/>
      </dsp:nvSpPr>
      <dsp:spPr>
        <a:xfrm>
          <a:off x="3771899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/>
            <a:t>Lo squiggle è la creazione, attraverso lo scarabocchiare, della relazione tra paziente e analista. La coppia associa liberamente e costruisce il senso di ciò che sta avvenendo per favorire l’accesso ai vissuti traumatici del paziente. </a:t>
          </a:r>
          <a:endParaRPr lang="en-US" sz="1400" kern="1200"/>
        </a:p>
      </dsp:txBody>
      <dsp:txXfrm>
        <a:off x="3824513" y="1196774"/>
        <a:ext cx="2723696" cy="1691139"/>
      </dsp:txXfrm>
    </dsp:sp>
    <dsp:sp modelId="{30D77CC4-4711-485D-A9AF-2107E3A9196D}">
      <dsp:nvSpPr>
        <dsp:cNvPr id="0" name=""/>
        <dsp:cNvSpPr/>
      </dsp:nvSpPr>
      <dsp:spPr>
        <a:xfrm>
          <a:off x="6915149" y="845551"/>
          <a:ext cx="2828924" cy="17963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92A92-5A8B-4AEC-8866-373547710B6F}">
      <dsp:nvSpPr>
        <dsp:cNvPr id="0" name=""/>
        <dsp:cNvSpPr/>
      </dsp:nvSpPr>
      <dsp:spPr>
        <a:xfrm>
          <a:off x="7229475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/>
            <a:t>Scarabocchio come fantasia co costruita e  condivisa molto più potente di qualsiasi verbalizzazione</a:t>
          </a:r>
          <a:endParaRPr lang="en-US" sz="1400" kern="1200"/>
        </a:p>
      </dsp:txBody>
      <dsp:txXfrm>
        <a:off x="7282089" y="1196774"/>
        <a:ext cx="2723696" cy="169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B353C-A315-4958-85B3-A947FF2D2D37}">
      <dsp:nvSpPr>
        <dsp:cNvPr id="0" name=""/>
        <dsp:cNvSpPr/>
      </dsp:nvSpPr>
      <dsp:spPr>
        <a:xfrm>
          <a:off x="0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A04C40-2F71-4CD4-91C6-BF81FBB3056F}">
      <dsp:nvSpPr>
        <dsp:cNvPr id="0" name=""/>
        <dsp:cNvSpPr/>
      </dsp:nvSpPr>
      <dsp:spPr>
        <a:xfrm>
          <a:off x="314325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Psicanalista Italiano Antonio Techel </a:t>
          </a:r>
          <a:endParaRPr lang="en-US" sz="1900" kern="1200"/>
        </a:p>
      </dsp:txBody>
      <dsp:txXfrm>
        <a:off x="366939" y="1196774"/>
        <a:ext cx="2723696" cy="1691139"/>
      </dsp:txXfrm>
    </dsp:sp>
    <dsp:sp modelId="{5F52753B-D0FC-41DC-9128-F40B0E129086}">
      <dsp:nvSpPr>
        <dsp:cNvPr id="0" name=""/>
        <dsp:cNvSpPr/>
      </dsp:nvSpPr>
      <dsp:spPr>
        <a:xfrm>
          <a:off x="3457574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F0889-CBF1-41D2-89B5-ECFCC2F873E1}">
      <dsp:nvSpPr>
        <dsp:cNvPr id="0" name=""/>
        <dsp:cNvSpPr/>
      </dsp:nvSpPr>
      <dsp:spPr>
        <a:xfrm>
          <a:off x="3771900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Nello scarabocchio vengono ricercati ed individuati degli elementi riconoscibili.</a:t>
          </a:r>
          <a:endParaRPr lang="en-US" sz="1900" kern="1200"/>
        </a:p>
      </dsp:txBody>
      <dsp:txXfrm>
        <a:off x="3824514" y="1196774"/>
        <a:ext cx="2723696" cy="1691139"/>
      </dsp:txXfrm>
    </dsp:sp>
    <dsp:sp modelId="{CBF0664E-7FB4-4C74-A8B8-6767DBEE7F2A}">
      <dsp:nvSpPr>
        <dsp:cNvPr id="0" name=""/>
        <dsp:cNvSpPr/>
      </dsp:nvSpPr>
      <dsp:spPr>
        <a:xfrm>
          <a:off x="6915149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8AD07-0995-4138-A1C4-2497B0FE6D9D}">
      <dsp:nvSpPr>
        <dsp:cNvPr id="0" name=""/>
        <dsp:cNvSpPr/>
      </dsp:nvSpPr>
      <dsp:spPr>
        <a:xfrm>
          <a:off x="7229475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Gli elementi diventano i personaggi di una narrazione ideata dal paziente e condivisa con il terapeuta. </a:t>
          </a:r>
          <a:endParaRPr lang="en-US" sz="1900" kern="1200"/>
        </a:p>
      </dsp:txBody>
      <dsp:txXfrm>
        <a:off x="7282089" y="1196774"/>
        <a:ext cx="2723696" cy="169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778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7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9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72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2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03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1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9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7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0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1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B14F40-529E-BD7A-6DA3-E2EE4B03A9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882" b="13700"/>
          <a:stretch/>
        </p:blipFill>
        <p:spPr>
          <a:xfrm>
            <a:off x="-32" y="10"/>
            <a:ext cx="12192031" cy="49150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3BEBB5-C89A-9A91-C386-91C8AA9FC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120639"/>
            <a:ext cx="7137263" cy="1280161"/>
          </a:xfrm>
        </p:spPr>
        <p:txBody>
          <a:bodyPr anchor="ctr">
            <a:normAutofit/>
          </a:bodyPr>
          <a:lstStyle/>
          <a:p>
            <a:pPr algn="r"/>
            <a:r>
              <a:rPr lang="it-IT" sz="4800" dirty="0">
                <a:solidFill>
                  <a:srgbClr val="FFFFFF"/>
                </a:solidFill>
              </a:rPr>
              <a:t>LO SCARABOCCHIO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B791BA-346E-CD0A-73A3-0185A98DE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FFFFFF"/>
                </a:solidFill>
              </a:rPr>
              <a:t>Terza Università Bergamo 2022/23</a:t>
            </a:r>
          </a:p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FFFFFF"/>
                </a:solidFill>
              </a:rPr>
              <a:t>Corso 39 Al di là del trauma</a:t>
            </a:r>
          </a:p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FFFFFF"/>
                </a:solidFill>
              </a:rPr>
              <a:t>Docente: Greta Capelli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633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A5F5E6-094B-33F7-D629-B6BDDFC1A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</a:t>
            </a:r>
            <a:r>
              <a:rPr lang="it-IT" sz="4400" dirty="0"/>
              <a:t>È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B1DA5F-F528-6863-5E8D-6C4CDE5E5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Lo scarabocchio non è una rappresentazione della realtà esterna, quanto piuttosto una chiave di accesso al mondo interiore, all’inconscio, alle fantasie, ai desideri, ai bisogni e alle paure.</a:t>
            </a:r>
          </a:p>
          <a:p>
            <a:r>
              <a:rPr lang="it-IT" dirty="0"/>
              <a:t>Lo utilizziamo oggi come espediente creativo, per affrontare un tema potenzialmente doloroso attraverso una modalità giocosa. </a:t>
            </a:r>
          </a:p>
          <a:p>
            <a:r>
              <a:rPr lang="it-IT" dirty="0"/>
              <a:t>Varela definì lo scarabocchio come la via d’accesso all’inconscio in veglia. </a:t>
            </a:r>
          </a:p>
        </p:txBody>
      </p:sp>
    </p:spTree>
    <p:extLst>
      <p:ext uri="{BB962C8B-B14F-4D97-AF65-F5344CB8AC3E}">
        <p14:creationId xmlns:p14="http://schemas.microsoft.com/office/powerpoint/2010/main" val="67323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2BFE4-5AD2-2B3D-5C8A-4AB4E5E08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PRENDE PIEDE IN AMBITO PSICOLOGICO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07C36F-5E9D-8F4E-4844-1EDC82E03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la corrente della Psicologia Individuale ad iniziare a interessarsi allo scarabocchio come strumento clinico, in concomitanza con la nascita delle nuove Avanguardie Artistiche del 900.</a:t>
            </a:r>
          </a:p>
          <a:p>
            <a:r>
              <a:rPr lang="it-IT" dirty="0"/>
              <a:t>L’interesse nasce dall’attenzione riposta su quello che è il «</a:t>
            </a:r>
            <a:r>
              <a:rPr lang="it-IT" dirty="0" err="1"/>
              <a:t>signum</a:t>
            </a:r>
            <a:r>
              <a:rPr lang="it-IT" dirty="0"/>
              <a:t> grafico» del bambino; la volontà tipica infantile di lasciare una traccia di sé nel mondo in un modo totalmente spontaneo, privo di qualsiasi razionalità e afinalistico. </a:t>
            </a:r>
          </a:p>
          <a:p>
            <a:r>
              <a:rPr lang="it-IT" dirty="0"/>
              <a:t>Lo scarabocchio diventa allora una scoperta giocosa del materiale a cui, senza molta intenzione e consapevolezza, diamo vita.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963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155B6C7-EA92-5B3F-0119-40C1A1FD4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16835"/>
            <a:ext cx="3448259" cy="1666501"/>
          </a:xfrm>
        </p:spPr>
        <p:txBody>
          <a:bodyPr>
            <a:normAutofit fontScale="90000"/>
          </a:bodyPr>
          <a:lstStyle/>
          <a:p>
            <a:r>
              <a:rPr lang="it-IT" sz="3700">
                <a:solidFill>
                  <a:srgbClr val="FFFFFF"/>
                </a:solidFill>
              </a:rPr>
              <a:t>SCARABOCCHIO COME VEICOLO COMUNICATIVO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B8CF0F-D7A1-FBF8-2215-7A37C1975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546224"/>
            <a:ext cx="3448259" cy="33427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1500">
                <a:solidFill>
                  <a:srgbClr val="FFFFFF"/>
                </a:solidFill>
              </a:rPr>
              <a:t>In qualche modo questo strumento è in grado di trasmettere, comunicare ed esprimere un vissuto, un’emozione, una memoria affettiva attraverso una modalità che è preverbale. (riferimento ad Allan Schore e alla comunicazione tra emisferi destri).</a:t>
            </a:r>
          </a:p>
          <a:p>
            <a:pPr>
              <a:lnSpc>
                <a:spcPct val="100000"/>
              </a:lnSpc>
            </a:pPr>
            <a:r>
              <a:rPr lang="it-IT" sz="1500">
                <a:solidFill>
                  <a:srgbClr val="FFFFFF"/>
                </a:solidFill>
              </a:rPr>
              <a:t>Non è necessario esporsi e «dire con le parole». </a:t>
            </a:r>
          </a:p>
          <a:p>
            <a:pPr>
              <a:lnSpc>
                <a:spcPct val="100000"/>
              </a:lnSpc>
            </a:pPr>
            <a:r>
              <a:rPr lang="it-IT" sz="1500">
                <a:solidFill>
                  <a:srgbClr val="FFFFFF"/>
                </a:solidFill>
              </a:rPr>
              <a:t>Accade che lo scarabocchio rappresenti qualcosa che ancora non siamo in grado di nominare e definire. </a:t>
            </a:r>
          </a:p>
        </p:txBody>
      </p:sp>
      <p:pic>
        <p:nvPicPr>
          <p:cNvPr id="5" name="Picture 4" descr="Fumetti vuoti">
            <a:extLst>
              <a:ext uri="{FF2B5EF4-FFF2-40B4-BE49-F238E27FC236}">
                <a16:creationId xmlns:a16="http://schemas.microsoft.com/office/drawing/2014/main" id="{4FB6745D-5E87-EF4F-31A5-02DF5E4262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64" r="9069" b="-1"/>
          <a:stretch/>
        </p:blipFill>
        <p:spPr>
          <a:xfrm>
            <a:off x="4654296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24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194F62-3743-BA0E-A38F-C92760B8A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it-IT" sz="3600">
                <a:solidFill>
                  <a:schemeClr val="bg1"/>
                </a:solidFill>
              </a:rPr>
              <a:t>IL CORPO NELLO SCARABOCCHIO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EA686BC7-6BA6-A139-EDD8-C38AD8B7CA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265301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141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6DAD0D8-764F-5CA1-4820-92A02AD49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it-IT" dirty="0"/>
              <a:t>LO SCARABOCCHIO DI WINNICOTT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F5230C1B-FF13-11DA-599E-FFD84E847F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819649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418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AEB7BFB-84EF-C1FF-A73E-84ED286BC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it-IT" dirty="0"/>
              <a:t>LO SCARABOCCHIO DINAMICO TRASFORMATIVO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FC72DF42-CA34-9E73-EF81-EAF05B753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292444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1139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RightStep">
      <a:dk1>
        <a:srgbClr val="000000"/>
      </a:dk1>
      <a:lt1>
        <a:srgbClr val="FFFFFF"/>
      </a:lt1>
      <a:dk2>
        <a:srgbClr val="1B2C30"/>
      </a:dk2>
      <a:lt2>
        <a:srgbClr val="F3F0F1"/>
      </a:lt2>
      <a:accent1>
        <a:srgbClr val="20B695"/>
      </a:accent1>
      <a:accent2>
        <a:srgbClr val="17B0D5"/>
      </a:accent2>
      <a:accent3>
        <a:srgbClr val="2973E7"/>
      </a:accent3>
      <a:accent4>
        <a:srgbClr val="423DDC"/>
      </a:accent4>
      <a:accent5>
        <a:srgbClr val="7E29E7"/>
      </a:accent5>
      <a:accent6>
        <a:srgbClr val="BB17D5"/>
      </a:accent6>
      <a:hlink>
        <a:srgbClr val="BF3F5B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429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Avenir Next LT Pro</vt:lpstr>
      <vt:lpstr>Avenir Next LT Pro Light</vt:lpstr>
      <vt:lpstr>Calibri</vt:lpstr>
      <vt:lpstr>RetrospectVTI</vt:lpstr>
      <vt:lpstr>LO SCARABOCCHIO</vt:lpstr>
      <vt:lpstr>COSA È </vt:lpstr>
      <vt:lpstr>COME PRENDE PIEDE IN AMBITO PSICOLOGICO</vt:lpstr>
      <vt:lpstr>SCARABOCCHIO COME VEICOLO COMUNICATIVO</vt:lpstr>
      <vt:lpstr>IL CORPO NELLO SCARABOCCHIO</vt:lpstr>
      <vt:lpstr>LO SCARABOCCHIO DI WINNICOTT</vt:lpstr>
      <vt:lpstr>LO SCARABOCCHIO DINAMICO TRASFORMATIVO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SCARABOCCHIO</dc:title>
  <dc:creator>Greta Capelli 2</dc:creator>
  <cp:lastModifiedBy>Greta Capelli 2</cp:lastModifiedBy>
  <cp:revision>1</cp:revision>
  <dcterms:created xsi:type="dcterms:W3CDTF">2023-02-18T10:48:21Z</dcterms:created>
  <dcterms:modified xsi:type="dcterms:W3CDTF">2023-02-18T11:12:28Z</dcterms:modified>
</cp:coreProperties>
</file>