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4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19BD74-6CE0-4861-9C06-EE4338D064FA}" type="doc">
      <dgm:prSet loTypeId="urn:microsoft.com/office/officeart/2008/layout/LinedList" loCatId="list" qsTypeId="urn:microsoft.com/office/officeart/2005/8/quickstyle/simple1" qsCatId="simple" csTypeId="urn:microsoft.com/office/officeart/2005/8/colors/accent0_3" csCatId="mainScheme"/>
      <dgm:spPr/>
      <dgm:t>
        <a:bodyPr/>
        <a:lstStyle/>
        <a:p>
          <a:endParaRPr lang="en-US"/>
        </a:p>
      </dgm:t>
    </dgm:pt>
    <dgm:pt modelId="{7B02A8CF-0AF1-4B4B-9DD2-6A0645751288}">
      <dgm:prSet/>
      <dgm:spPr/>
      <dgm:t>
        <a:bodyPr/>
        <a:lstStyle/>
        <a:p>
          <a:r>
            <a:rPr lang="it-IT"/>
            <a:t>Sintonizzazione, empatia e mentalizzazione</a:t>
          </a:r>
          <a:endParaRPr lang="en-US"/>
        </a:p>
      </dgm:t>
    </dgm:pt>
    <dgm:pt modelId="{999EA40C-7935-4888-B9B1-3E4418106611}" type="parTrans" cxnId="{E7AB4FD6-9B33-451D-B6B7-893BBBFF9C59}">
      <dgm:prSet/>
      <dgm:spPr/>
      <dgm:t>
        <a:bodyPr/>
        <a:lstStyle/>
        <a:p>
          <a:endParaRPr lang="en-US"/>
        </a:p>
      </dgm:t>
    </dgm:pt>
    <dgm:pt modelId="{CBC6F233-F05B-494B-BEB1-308D533FFFDB}" type="sibTrans" cxnId="{E7AB4FD6-9B33-451D-B6B7-893BBBFF9C59}">
      <dgm:prSet/>
      <dgm:spPr/>
      <dgm:t>
        <a:bodyPr/>
        <a:lstStyle/>
        <a:p>
          <a:endParaRPr lang="en-US"/>
        </a:p>
      </dgm:t>
    </dgm:pt>
    <dgm:pt modelId="{E4CC3C37-0C57-4733-A5C1-63161DE7E419}">
      <dgm:prSet/>
      <dgm:spPr/>
      <dgm:t>
        <a:bodyPr/>
        <a:lstStyle/>
        <a:p>
          <a:r>
            <a:rPr lang="it-IT"/>
            <a:t>Non minimizzare e non banalizzare</a:t>
          </a:r>
          <a:endParaRPr lang="en-US"/>
        </a:p>
      </dgm:t>
    </dgm:pt>
    <dgm:pt modelId="{497AA130-7728-4728-BC51-9567A080B649}" type="parTrans" cxnId="{6FD265B9-2C05-4ACF-B39C-0DA9220A420D}">
      <dgm:prSet/>
      <dgm:spPr/>
      <dgm:t>
        <a:bodyPr/>
        <a:lstStyle/>
        <a:p>
          <a:endParaRPr lang="en-US"/>
        </a:p>
      </dgm:t>
    </dgm:pt>
    <dgm:pt modelId="{3A8E01DA-78EE-473B-A96E-A9E0AF55A437}" type="sibTrans" cxnId="{6FD265B9-2C05-4ACF-B39C-0DA9220A420D}">
      <dgm:prSet/>
      <dgm:spPr/>
      <dgm:t>
        <a:bodyPr/>
        <a:lstStyle/>
        <a:p>
          <a:endParaRPr lang="en-US"/>
        </a:p>
      </dgm:t>
    </dgm:pt>
    <dgm:pt modelId="{1F9A3C62-96B1-4FCD-8DDE-26A945414AC4}">
      <dgm:prSet/>
      <dgm:spPr/>
      <dgm:t>
        <a:bodyPr/>
        <a:lstStyle/>
        <a:p>
          <a:r>
            <a:rPr lang="it-IT"/>
            <a:t>Non vittimizzare</a:t>
          </a:r>
          <a:endParaRPr lang="en-US"/>
        </a:p>
      </dgm:t>
    </dgm:pt>
    <dgm:pt modelId="{FDCA407A-26D1-4E28-B9F6-6C3B999C2B89}" type="parTrans" cxnId="{0A062A92-46BB-494E-A5E6-6DE3858A650E}">
      <dgm:prSet/>
      <dgm:spPr/>
      <dgm:t>
        <a:bodyPr/>
        <a:lstStyle/>
        <a:p>
          <a:endParaRPr lang="en-US"/>
        </a:p>
      </dgm:t>
    </dgm:pt>
    <dgm:pt modelId="{EA183EEE-79CD-41D8-A56D-611B1D0D6538}" type="sibTrans" cxnId="{0A062A92-46BB-494E-A5E6-6DE3858A650E}">
      <dgm:prSet/>
      <dgm:spPr/>
      <dgm:t>
        <a:bodyPr/>
        <a:lstStyle/>
        <a:p>
          <a:endParaRPr lang="en-US"/>
        </a:p>
      </dgm:t>
    </dgm:pt>
    <dgm:pt modelId="{F73A6087-4A46-414A-996A-110D5B101082}">
      <dgm:prSet/>
      <dgm:spPr/>
      <dgm:t>
        <a:bodyPr/>
        <a:lstStyle/>
        <a:p>
          <a:r>
            <a:rPr lang="it-IT"/>
            <a:t>Validare le emozioni </a:t>
          </a:r>
          <a:endParaRPr lang="en-US"/>
        </a:p>
      </dgm:t>
    </dgm:pt>
    <dgm:pt modelId="{D9F2F3CC-46C9-4648-BBE6-701F354382C6}" type="parTrans" cxnId="{81E4B172-0F9A-44E1-9BA0-5082CA1DF505}">
      <dgm:prSet/>
      <dgm:spPr/>
      <dgm:t>
        <a:bodyPr/>
        <a:lstStyle/>
        <a:p>
          <a:endParaRPr lang="en-US"/>
        </a:p>
      </dgm:t>
    </dgm:pt>
    <dgm:pt modelId="{CF1134FA-9DB9-4A2A-983E-D2D6A5A6FE92}" type="sibTrans" cxnId="{81E4B172-0F9A-44E1-9BA0-5082CA1DF505}">
      <dgm:prSet/>
      <dgm:spPr/>
      <dgm:t>
        <a:bodyPr/>
        <a:lstStyle/>
        <a:p>
          <a:endParaRPr lang="en-US"/>
        </a:p>
      </dgm:t>
    </dgm:pt>
    <dgm:pt modelId="{1A065EFB-1131-49A0-8786-4F0021A0AD58}">
      <dgm:prSet/>
      <dgm:spPr/>
      <dgm:t>
        <a:bodyPr/>
        <a:lstStyle/>
        <a:p>
          <a:r>
            <a:rPr lang="it-IT"/>
            <a:t>Spontaneo e genuino interesse </a:t>
          </a:r>
          <a:endParaRPr lang="en-US"/>
        </a:p>
      </dgm:t>
    </dgm:pt>
    <dgm:pt modelId="{53C2DAB7-281B-4D30-93A5-B86CAF528647}" type="parTrans" cxnId="{F20E51E4-C595-4232-B874-F432874B2D8B}">
      <dgm:prSet/>
      <dgm:spPr/>
      <dgm:t>
        <a:bodyPr/>
        <a:lstStyle/>
        <a:p>
          <a:endParaRPr lang="en-US"/>
        </a:p>
      </dgm:t>
    </dgm:pt>
    <dgm:pt modelId="{F40099FC-699E-478D-87CA-5CEB32B69864}" type="sibTrans" cxnId="{F20E51E4-C595-4232-B874-F432874B2D8B}">
      <dgm:prSet/>
      <dgm:spPr/>
      <dgm:t>
        <a:bodyPr/>
        <a:lstStyle/>
        <a:p>
          <a:endParaRPr lang="en-US"/>
        </a:p>
      </dgm:t>
    </dgm:pt>
    <dgm:pt modelId="{859A1C20-A1F2-41A5-8EA3-E3264D550E2F}">
      <dgm:prSet/>
      <dgm:spPr/>
      <dgm:t>
        <a:bodyPr/>
        <a:lstStyle/>
        <a:p>
          <a:r>
            <a:rPr lang="it-IT"/>
            <a:t>Linguaggio non verbale (potere curativo del tocco)</a:t>
          </a:r>
          <a:endParaRPr lang="en-US"/>
        </a:p>
      </dgm:t>
    </dgm:pt>
    <dgm:pt modelId="{70953C2C-4F2D-4BC7-8C07-F3CD678FAD4D}" type="parTrans" cxnId="{B14A78D7-8640-42E4-8F92-F9A6794BF80D}">
      <dgm:prSet/>
      <dgm:spPr/>
      <dgm:t>
        <a:bodyPr/>
        <a:lstStyle/>
        <a:p>
          <a:endParaRPr lang="en-US"/>
        </a:p>
      </dgm:t>
    </dgm:pt>
    <dgm:pt modelId="{E118171F-C4F9-4580-9AFC-DE157D706D34}" type="sibTrans" cxnId="{B14A78D7-8640-42E4-8F92-F9A6794BF80D}">
      <dgm:prSet/>
      <dgm:spPr/>
      <dgm:t>
        <a:bodyPr/>
        <a:lstStyle/>
        <a:p>
          <a:endParaRPr lang="en-US"/>
        </a:p>
      </dgm:t>
    </dgm:pt>
    <dgm:pt modelId="{8B943DEB-574F-468E-BB89-E1B6EECF779A}">
      <dgm:prSet/>
      <dgm:spPr/>
      <dgm:t>
        <a:bodyPr/>
        <a:lstStyle/>
        <a:p>
          <a:r>
            <a:rPr lang="it-IT"/>
            <a:t>Abbandonare onnipotenza</a:t>
          </a:r>
          <a:endParaRPr lang="en-US"/>
        </a:p>
      </dgm:t>
    </dgm:pt>
    <dgm:pt modelId="{1108859E-D932-485D-9CF7-4BAC2C55EDFE}" type="parTrans" cxnId="{F90C74CF-9668-4727-A4AA-01AC204AD6AD}">
      <dgm:prSet/>
      <dgm:spPr/>
      <dgm:t>
        <a:bodyPr/>
        <a:lstStyle/>
        <a:p>
          <a:endParaRPr lang="en-US"/>
        </a:p>
      </dgm:t>
    </dgm:pt>
    <dgm:pt modelId="{820E79D7-694C-4B37-A482-59771BAF35AD}" type="sibTrans" cxnId="{F90C74CF-9668-4727-A4AA-01AC204AD6AD}">
      <dgm:prSet/>
      <dgm:spPr/>
      <dgm:t>
        <a:bodyPr/>
        <a:lstStyle/>
        <a:p>
          <a:endParaRPr lang="en-US"/>
        </a:p>
      </dgm:t>
    </dgm:pt>
    <dgm:pt modelId="{FCA8FB15-4A63-4BC5-98E4-872B7BF2219C}">
      <dgm:prSet/>
      <dgm:spPr/>
      <dgm:t>
        <a:bodyPr/>
        <a:lstStyle/>
        <a:p>
          <a:r>
            <a:rPr lang="it-IT"/>
            <a:t>Ascolto attento </a:t>
          </a:r>
          <a:endParaRPr lang="en-US"/>
        </a:p>
      </dgm:t>
    </dgm:pt>
    <dgm:pt modelId="{3D1D2905-75F3-4EF7-A014-DFBFCC4E0BD2}" type="parTrans" cxnId="{408D853A-F403-4CD2-B234-478DA34AAB72}">
      <dgm:prSet/>
      <dgm:spPr/>
      <dgm:t>
        <a:bodyPr/>
        <a:lstStyle/>
        <a:p>
          <a:endParaRPr lang="en-US"/>
        </a:p>
      </dgm:t>
    </dgm:pt>
    <dgm:pt modelId="{8D5FFE20-4887-477A-8E65-B903C487ECC3}" type="sibTrans" cxnId="{408D853A-F403-4CD2-B234-478DA34AAB72}">
      <dgm:prSet/>
      <dgm:spPr/>
      <dgm:t>
        <a:bodyPr/>
        <a:lstStyle/>
        <a:p>
          <a:endParaRPr lang="en-US"/>
        </a:p>
      </dgm:t>
    </dgm:pt>
    <dgm:pt modelId="{14C7EC2C-DEE0-41AE-8A26-982023851C6B}" type="pres">
      <dgm:prSet presAssocID="{3019BD74-6CE0-4861-9C06-EE4338D064FA}" presName="vert0" presStyleCnt="0">
        <dgm:presLayoutVars>
          <dgm:dir/>
          <dgm:animOne val="branch"/>
          <dgm:animLvl val="lvl"/>
        </dgm:presLayoutVars>
      </dgm:prSet>
      <dgm:spPr/>
    </dgm:pt>
    <dgm:pt modelId="{EE66395C-6953-47DF-A682-1C92697AF899}" type="pres">
      <dgm:prSet presAssocID="{7B02A8CF-0AF1-4B4B-9DD2-6A0645751288}" presName="thickLine" presStyleLbl="alignNode1" presStyleIdx="0" presStyleCnt="8"/>
      <dgm:spPr/>
    </dgm:pt>
    <dgm:pt modelId="{5FDB71B8-C0D2-4AE0-826B-2C2DA87DB27A}" type="pres">
      <dgm:prSet presAssocID="{7B02A8CF-0AF1-4B4B-9DD2-6A0645751288}" presName="horz1" presStyleCnt="0"/>
      <dgm:spPr/>
    </dgm:pt>
    <dgm:pt modelId="{88B863D7-0FF2-4984-B995-7BBBDE293FF4}" type="pres">
      <dgm:prSet presAssocID="{7B02A8CF-0AF1-4B4B-9DD2-6A0645751288}" presName="tx1" presStyleLbl="revTx" presStyleIdx="0" presStyleCnt="8"/>
      <dgm:spPr/>
    </dgm:pt>
    <dgm:pt modelId="{49DDDF07-FD50-4B3C-AD3A-3E202D21F2C5}" type="pres">
      <dgm:prSet presAssocID="{7B02A8CF-0AF1-4B4B-9DD2-6A0645751288}" presName="vert1" presStyleCnt="0"/>
      <dgm:spPr/>
    </dgm:pt>
    <dgm:pt modelId="{06241CCB-023A-487A-BE45-E49FFF5C3A17}" type="pres">
      <dgm:prSet presAssocID="{E4CC3C37-0C57-4733-A5C1-63161DE7E419}" presName="thickLine" presStyleLbl="alignNode1" presStyleIdx="1" presStyleCnt="8"/>
      <dgm:spPr/>
    </dgm:pt>
    <dgm:pt modelId="{E8ADF5DD-75FA-4B95-9C48-0FF005CBA3B6}" type="pres">
      <dgm:prSet presAssocID="{E4CC3C37-0C57-4733-A5C1-63161DE7E419}" presName="horz1" presStyleCnt="0"/>
      <dgm:spPr/>
    </dgm:pt>
    <dgm:pt modelId="{6A089074-F6A7-4ED8-8099-F34C91058BFD}" type="pres">
      <dgm:prSet presAssocID="{E4CC3C37-0C57-4733-A5C1-63161DE7E419}" presName="tx1" presStyleLbl="revTx" presStyleIdx="1" presStyleCnt="8"/>
      <dgm:spPr/>
    </dgm:pt>
    <dgm:pt modelId="{DDF888CE-03B4-42CB-BE6E-DD46C71C264E}" type="pres">
      <dgm:prSet presAssocID="{E4CC3C37-0C57-4733-A5C1-63161DE7E419}" presName="vert1" presStyleCnt="0"/>
      <dgm:spPr/>
    </dgm:pt>
    <dgm:pt modelId="{629786C9-CF78-4873-BFA1-FCA73DA14F24}" type="pres">
      <dgm:prSet presAssocID="{1F9A3C62-96B1-4FCD-8DDE-26A945414AC4}" presName="thickLine" presStyleLbl="alignNode1" presStyleIdx="2" presStyleCnt="8"/>
      <dgm:spPr/>
    </dgm:pt>
    <dgm:pt modelId="{D0D703FD-AEF6-4E33-910A-904AEDF4AB14}" type="pres">
      <dgm:prSet presAssocID="{1F9A3C62-96B1-4FCD-8DDE-26A945414AC4}" presName="horz1" presStyleCnt="0"/>
      <dgm:spPr/>
    </dgm:pt>
    <dgm:pt modelId="{5344CCF9-15A5-4A79-A3FE-AEE3F58C4DC7}" type="pres">
      <dgm:prSet presAssocID="{1F9A3C62-96B1-4FCD-8DDE-26A945414AC4}" presName="tx1" presStyleLbl="revTx" presStyleIdx="2" presStyleCnt="8"/>
      <dgm:spPr/>
    </dgm:pt>
    <dgm:pt modelId="{E2F9508D-79DC-4AA9-8826-A2CAC6CE482D}" type="pres">
      <dgm:prSet presAssocID="{1F9A3C62-96B1-4FCD-8DDE-26A945414AC4}" presName="vert1" presStyleCnt="0"/>
      <dgm:spPr/>
    </dgm:pt>
    <dgm:pt modelId="{FFF92094-EC1B-46E0-8183-4D97B1490E6F}" type="pres">
      <dgm:prSet presAssocID="{F73A6087-4A46-414A-996A-110D5B101082}" presName="thickLine" presStyleLbl="alignNode1" presStyleIdx="3" presStyleCnt="8"/>
      <dgm:spPr/>
    </dgm:pt>
    <dgm:pt modelId="{474FC325-7A79-410C-A7D1-4FC19F3CBA73}" type="pres">
      <dgm:prSet presAssocID="{F73A6087-4A46-414A-996A-110D5B101082}" presName="horz1" presStyleCnt="0"/>
      <dgm:spPr/>
    </dgm:pt>
    <dgm:pt modelId="{97BD6E36-1DA0-4D06-BD11-C94DBC64C00C}" type="pres">
      <dgm:prSet presAssocID="{F73A6087-4A46-414A-996A-110D5B101082}" presName="tx1" presStyleLbl="revTx" presStyleIdx="3" presStyleCnt="8"/>
      <dgm:spPr/>
    </dgm:pt>
    <dgm:pt modelId="{032A06DF-DD7C-4F2B-AB3C-7D9CC8A89B07}" type="pres">
      <dgm:prSet presAssocID="{F73A6087-4A46-414A-996A-110D5B101082}" presName="vert1" presStyleCnt="0"/>
      <dgm:spPr/>
    </dgm:pt>
    <dgm:pt modelId="{67E6EA9E-6B32-4FDF-AA8F-368E3D570D0D}" type="pres">
      <dgm:prSet presAssocID="{1A065EFB-1131-49A0-8786-4F0021A0AD58}" presName="thickLine" presStyleLbl="alignNode1" presStyleIdx="4" presStyleCnt="8"/>
      <dgm:spPr/>
    </dgm:pt>
    <dgm:pt modelId="{E60D109C-B4BB-4420-988A-AA668EB5FD93}" type="pres">
      <dgm:prSet presAssocID="{1A065EFB-1131-49A0-8786-4F0021A0AD58}" presName="horz1" presStyleCnt="0"/>
      <dgm:spPr/>
    </dgm:pt>
    <dgm:pt modelId="{552A6F47-D37C-468A-B301-6278AE415498}" type="pres">
      <dgm:prSet presAssocID="{1A065EFB-1131-49A0-8786-4F0021A0AD58}" presName="tx1" presStyleLbl="revTx" presStyleIdx="4" presStyleCnt="8"/>
      <dgm:spPr/>
    </dgm:pt>
    <dgm:pt modelId="{9353C8E7-FC2E-4019-A941-6D360BF39119}" type="pres">
      <dgm:prSet presAssocID="{1A065EFB-1131-49A0-8786-4F0021A0AD58}" presName="vert1" presStyleCnt="0"/>
      <dgm:spPr/>
    </dgm:pt>
    <dgm:pt modelId="{1FD2450B-6CCB-41F1-8366-3B60116BB199}" type="pres">
      <dgm:prSet presAssocID="{859A1C20-A1F2-41A5-8EA3-E3264D550E2F}" presName="thickLine" presStyleLbl="alignNode1" presStyleIdx="5" presStyleCnt="8"/>
      <dgm:spPr/>
    </dgm:pt>
    <dgm:pt modelId="{0D1A4C1C-9195-40E3-A6D9-840E36784A9F}" type="pres">
      <dgm:prSet presAssocID="{859A1C20-A1F2-41A5-8EA3-E3264D550E2F}" presName="horz1" presStyleCnt="0"/>
      <dgm:spPr/>
    </dgm:pt>
    <dgm:pt modelId="{7A5252E8-C91C-48B8-9B0C-9D6A0623AF3E}" type="pres">
      <dgm:prSet presAssocID="{859A1C20-A1F2-41A5-8EA3-E3264D550E2F}" presName="tx1" presStyleLbl="revTx" presStyleIdx="5" presStyleCnt="8"/>
      <dgm:spPr/>
    </dgm:pt>
    <dgm:pt modelId="{EDE85B9F-B781-4B97-AD0F-FB77E1FFB3AE}" type="pres">
      <dgm:prSet presAssocID="{859A1C20-A1F2-41A5-8EA3-E3264D550E2F}" presName="vert1" presStyleCnt="0"/>
      <dgm:spPr/>
    </dgm:pt>
    <dgm:pt modelId="{613E6F68-664D-41C2-841D-9EF91726B1AC}" type="pres">
      <dgm:prSet presAssocID="{8B943DEB-574F-468E-BB89-E1B6EECF779A}" presName="thickLine" presStyleLbl="alignNode1" presStyleIdx="6" presStyleCnt="8"/>
      <dgm:spPr/>
    </dgm:pt>
    <dgm:pt modelId="{12E27458-CA42-4EFA-B1C6-DDAC291735F5}" type="pres">
      <dgm:prSet presAssocID="{8B943DEB-574F-468E-BB89-E1B6EECF779A}" presName="horz1" presStyleCnt="0"/>
      <dgm:spPr/>
    </dgm:pt>
    <dgm:pt modelId="{2F6BD2B4-79E4-485B-9746-84A5276F9C56}" type="pres">
      <dgm:prSet presAssocID="{8B943DEB-574F-468E-BB89-E1B6EECF779A}" presName="tx1" presStyleLbl="revTx" presStyleIdx="6" presStyleCnt="8"/>
      <dgm:spPr/>
    </dgm:pt>
    <dgm:pt modelId="{B01B7D1B-582E-44B1-89DC-38672E6CF80C}" type="pres">
      <dgm:prSet presAssocID="{8B943DEB-574F-468E-BB89-E1B6EECF779A}" presName="vert1" presStyleCnt="0"/>
      <dgm:spPr/>
    </dgm:pt>
    <dgm:pt modelId="{122FE86B-1958-44CB-BC9C-8F67FD2114D9}" type="pres">
      <dgm:prSet presAssocID="{FCA8FB15-4A63-4BC5-98E4-872B7BF2219C}" presName="thickLine" presStyleLbl="alignNode1" presStyleIdx="7" presStyleCnt="8"/>
      <dgm:spPr/>
    </dgm:pt>
    <dgm:pt modelId="{C6B2685D-B66B-48CC-8507-4E4AC2D0B1DA}" type="pres">
      <dgm:prSet presAssocID="{FCA8FB15-4A63-4BC5-98E4-872B7BF2219C}" presName="horz1" presStyleCnt="0"/>
      <dgm:spPr/>
    </dgm:pt>
    <dgm:pt modelId="{B01A12EF-88B7-4911-A78D-6D9C91C10728}" type="pres">
      <dgm:prSet presAssocID="{FCA8FB15-4A63-4BC5-98E4-872B7BF2219C}" presName="tx1" presStyleLbl="revTx" presStyleIdx="7" presStyleCnt="8"/>
      <dgm:spPr/>
    </dgm:pt>
    <dgm:pt modelId="{315D8FA7-6DEC-4ACA-88C2-AF86C6B98A1F}" type="pres">
      <dgm:prSet presAssocID="{FCA8FB15-4A63-4BC5-98E4-872B7BF2219C}" presName="vert1" presStyleCnt="0"/>
      <dgm:spPr/>
    </dgm:pt>
  </dgm:ptLst>
  <dgm:cxnLst>
    <dgm:cxn modelId="{59027103-3B32-4794-A486-79F5BD5E4440}" type="presOf" srcId="{E4CC3C37-0C57-4733-A5C1-63161DE7E419}" destId="{6A089074-F6A7-4ED8-8099-F34C91058BFD}" srcOrd="0" destOrd="0" presId="urn:microsoft.com/office/officeart/2008/layout/LinedList"/>
    <dgm:cxn modelId="{9157E41C-CD29-4A15-9673-C76F6E6A768B}" type="presOf" srcId="{3019BD74-6CE0-4861-9C06-EE4338D064FA}" destId="{14C7EC2C-DEE0-41AE-8A26-982023851C6B}" srcOrd="0" destOrd="0" presId="urn:microsoft.com/office/officeart/2008/layout/LinedList"/>
    <dgm:cxn modelId="{6B340A21-DB97-4074-B37E-C6735F149F84}" type="presOf" srcId="{FCA8FB15-4A63-4BC5-98E4-872B7BF2219C}" destId="{B01A12EF-88B7-4911-A78D-6D9C91C10728}" srcOrd="0" destOrd="0" presId="urn:microsoft.com/office/officeart/2008/layout/LinedList"/>
    <dgm:cxn modelId="{53F3603A-F8BC-4641-8DAA-751531B8591B}" type="presOf" srcId="{8B943DEB-574F-468E-BB89-E1B6EECF779A}" destId="{2F6BD2B4-79E4-485B-9746-84A5276F9C56}" srcOrd="0" destOrd="0" presId="urn:microsoft.com/office/officeart/2008/layout/LinedList"/>
    <dgm:cxn modelId="{408D853A-F403-4CD2-B234-478DA34AAB72}" srcId="{3019BD74-6CE0-4861-9C06-EE4338D064FA}" destId="{FCA8FB15-4A63-4BC5-98E4-872B7BF2219C}" srcOrd="7" destOrd="0" parTransId="{3D1D2905-75F3-4EF7-A014-DFBFCC4E0BD2}" sibTransId="{8D5FFE20-4887-477A-8E65-B903C487ECC3}"/>
    <dgm:cxn modelId="{81E4B172-0F9A-44E1-9BA0-5082CA1DF505}" srcId="{3019BD74-6CE0-4861-9C06-EE4338D064FA}" destId="{F73A6087-4A46-414A-996A-110D5B101082}" srcOrd="3" destOrd="0" parTransId="{D9F2F3CC-46C9-4648-BBE6-701F354382C6}" sibTransId="{CF1134FA-9DB9-4A2A-983E-D2D6A5A6FE92}"/>
    <dgm:cxn modelId="{AA506B7A-9717-42F0-83A3-4E43011A8661}" type="presOf" srcId="{1A065EFB-1131-49A0-8786-4F0021A0AD58}" destId="{552A6F47-D37C-468A-B301-6278AE415498}" srcOrd="0" destOrd="0" presId="urn:microsoft.com/office/officeart/2008/layout/LinedList"/>
    <dgm:cxn modelId="{0A062A92-46BB-494E-A5E6-6DE3858A650E}" srcId="{3019BD74-6CE0-4861-9C06-EE4338D064FA}" destId="{1F9A3C62-96B1-4FCD-8DDE-26A945414AC4}" srcOrd="2" destOrd="0" parTransId="{FDCA407A-26D1-4E28-B9F6-6C3B999C2B89}" sibTransId="{EA183EEE-79CD-41D8-A56D-611B1D0D6538}"/>
    <dgm:cxn modelId="{1CACD498-45AB-4950-94BE-A70628337F6B}" type="presOf" srcId="{859A1C20-A1F2-41A5-8EA3-E3264D550E2F}" destId="{7A5252E8-C91C-48B8-9B0C-9D6A0623AF3E}" srcOrd="0" destOrd="0" presId="urn:microsoft.com/office/officeart/2008/layout/LinedList"/>
    <dgm:cxn modelId="{3EE43C9E-8108-467F-B911-93BA9FE4113C}" type="presOf" srcId="{F73A6087-4A46-414A-996A-110D5B101082}" destId="{97BD6E36-1DA0-4D06-BD11-C94DBC64C00C}" srcOrd="0" destOrd="0" presId="urn:microsoft.com/office/officeart/2008/layout/LinedList"/>
    <dgm:cxn modelId="{6FD265B9-2C05-4ACF-B39C-0DA9220A420D}" srcId="{3019BD74-6CE0-4861-9C06-EE4338D064FA}" destId="{E4CC3C37-0C57-4733-A5C1-63161DE7E419}" srcOrd="1" destOrd="0" parTransId="{497AA130-7728-4728-BC51-9567A080B649}" sibTransId="{3A8E01DA-78EE-473B-A96E-A9E0AF55A437}"/>
    <dgm:cxn modelId="{F90C74CF-9668-4727-A4AA-01AC204AD6AD}" srcId="{3019BD74-6CE0-4861-9C06-EE4338D064FA}" destId="{8B943DEB-574F-468E-BB89-E1B6EECF779A}" srcOrd="6" destOrd="0" parTransId="{1108859E-D932-485D-9CF7-4BAC2C55EDFE}" sibTransId="{820E79D7-694C-4B37-A482-59771BAF35AD}"/>
    <dgm:cxn modelId="{E7AB4FD6-9B33-451D-B6B7-893BBBFF9C59}" srcId="{3019BD74-6CE0-4861-9C06-EE4338D064FA}" destId="{7B02A8CF-0AF1-4B4B-9DD2-6A0645751288}" srcOrd="0" destOrd="0" parTransId="{999EA40C-7935-4888-B9B1-3E4418106611}" sibTransId="{CBC6F233-F05B-494B-BEB1-308D533FFFDB}"/>
    <dgm:cxn modelId="{B14A78D7-8640-42E4-8F92-F9A6794BF80D}" srcId="{3019BD74-6CE0-4861-9C06-EE4338D064FA}" destId="{859A1C20-A1F2-41A5-8EA3-E3264D550E2F}" srcOrd="5" destOrd="0" parTransId="{70953C2C-4F2D-4BC7-8C07-F3CD678FAD4D}" sibTransId="{E118171F-C4F9-4580-9AFC-DE157D706D34}"/>
    <dgm:cxn modelId="{F20E51E4-C595-4232-B874-F432874B2D8B}" srcId="{3019BD74-6CE0-4861-9C06-EE4338D064FA}" destId="{1A065EFB-1131-49A0-8786-4F0021A0AD58}" srcOrd="4" destOrd="0" parTransId="{53C2DAB7-281B-4D30-93A5-B86CAF528647}" sibTransId="{F40099FC-699E-478D-87CA-5CEB32B69864}"/>
    <dgm:cxn modelId="{F66B1DF0-C5EC-4500-A82D-CFDE364CD435}" type="presOf" srcId="{1F9A3C62-96B1-4FCD-8DDE-26A945414AC4}" destId="{5344CCF9-15A5-4A79-A3FE-AEE3F58C4DC7}" srcOrd="0" destOrd="0" presId="urn:microsoft.com/office/officeart/2008/layout/LinedList"/>
    <dgm:cxn modelId="{AB4897F0-8CD9-492E-9895-D86E59864C1B}" type="presOf" srcId="{7B02A8CF-0AF1-4B4B-9DD2-6A0645751288}" destId="{88B863D7-0FF2-4984-B995-7BBBDE293FF4}" srcOrd="0" destOrd="0" presId="urn:microsoft.com/office/officeart/2008/layout/LinedList"/>
    <dgm:cxn modelId="{365DDD93-89CE-499B-BE63-DEC1843D0FAD}" type="presParOf" srcId="{14C7EC2C-DEE0-41AE-8A26-982023851C6B}" destId="{EE66395C-6953-47DF-A682-1C92697AF899}" srcOrd="0" destOrd="0" presId="urn:microsoft.com/office/officeart/2008/layout/LinedList"/>
    <dgm:cxn modelId="{5A21ADF3-C8EA-46FF-96C9-DB91F1D204C5}" type="presParOf" srcId="{14C7EC2C-DEE0-41AE-8A26-982023851C6B}" destId="{5FDB71B8-C0D2-4AE0-826B-2C2DA87DB27A}" srcOrd="1" destOrd="0" presId="urn:microsoft.com/office/officeart/2008/layout/LinedList"/>
    <dgm:cxn modelId="{0C0C0681-C779-4C62-82D8-C4DB1DD80C4A}" type="presParOf" srcId="{5FDB71B8-C0D2-4AE0-826B-2C2DA87DB27A}" destId="{88B863D7-0FF2-4984-B995-7BBBDE293FF4}" srcOrd="0" destOrd="0" presId="urn:microsoft.com/office/officeart/2008/layout/LinedList"/>
    <dgm:cxn modelId="{3B5723E6-F3EB-4184-9F8E-33216A7604B3}" type="presParOf" srcId="{5FDB71B8-C0D2-4AE0-826B-2C2DA87DB27A}" destId="{49DDDF07-FD50-4B3C-AD3A-3E202D21F2C5}" srcOrd="1" destOrd="0" presId="urn:microsoft.com/office/officeart/2008/layout/LinedList"/>
    <dgm:cxn modelId="{FA36D50F-4D9E-4437-8CD7-770C9A9D0438}" type="presParOf" srcId="{14C7EC2C-DEE0-41AE-8A26-982023851C6B}" destId="{06241CCB-023A-487A-BE45-E49FFF5C3A17}" srcOrd="2" destOrd="0" presId="urn:microsoft.com/office/officeart/2008/layout/LinedList"/>
    <dgm:cxn modelId="{803FC0EA-5406-49CA-8BCD-59188818A4BF}" type="presParOf" srcId="{14C7EC2C-DEE0-41AE-8A26-982023851C6B}" destId="{E8ADF5DD-75FA-4B95-9C48-0FF005CBA3B6}" srcOrd="3" destOrd="0" presId="urn:microsoft.com/office/officeart/2008/layout/LinedList"/>
    <dgm:cxn modelId="{BAE7EB6D-3745-443E-ACF8-757CEC58BC57}" type="presParOf" srcId="{E8ADF5DD-75FA-4B95-9C48-0FF005CBA3B6}" destId="{6A089074-F6A7-4ED8-8099-F34C91058BFD}" srcOrd="0" destOrd="0" presId="urn:microsoft.com/office/officeart/2008/layout/LinedList"/>
    <dgm:cxn modelId="{E7D634E1-E3C0-47ED-94E8-5316BD1D162D}" type="presParOf" srcId="{E8ADF5DD-75FA-4B95-9C48-0FF005CBA3B6}" destId="{DDF888CE-03B4-42CB-BE6E-DD46C71C264E}" srcOrd="1" destOrd="0" presId="urn:microsoft.com/office/officeart/2008/layout/LinedList"/>
    <dgm:cxn modelId="{21217703-E992-439F-BBAD-E30D565BC610}" type="presParOf" srcId="{14C7EC2C-DEE0-41AE-8A26-982023851C6B}" destId="{629786C9-CF78-4873-BFA1-FCA73DA14F24}" srcOrd="4" destOrd="0" presId="urn:microsoft.com/office/officeart/2008/layout/LinedList"/>
    <dgm:cxn modelId="{03DE0E56-4C04-412B-8724-74F3734E95DA}" type="presParOf" srcId="{14C7EC2C-DEE0-41AE-8A26-982023851C6B}" destId="{D0D703FD-AEF6-4E33-910A-904AEDF4AB14}" srcOrd="5" destOrd="0" presId="urn:microsoft.com/office/officeart/2008/layout/LinedList"/>
    <dgm:cxn modelId="{4447C298-554D-488A-B8B4-8727D785E7F2}" type="presParOf" srcId="{D0D703FD-AEF6-4E33-910A-904AEDF4AB14}" destId="{5344CCF9-15A5-4A79-A3FE-AEE3F58C4DC7}" srcOrd="0" destOrd="0" presId="urn:microsoft.com/office/officeart/2008/layout/LinedList"/>
    <dgm:cxn modelId="{6E1CD11C-CA40-4817-9025-4E3164FFF41F}" type="presParOf" srcId="{D0D703FD-AEF6-4E33-910A-904AEDF4AB14}" destId="{E2F9508D-79DC-4AA9-8826-A2CAC6CE482D}" srcOrd="1" destOrd="0" presId="urn:microsoft.com/office/officeart/2008/layout/LinedList"/>
    <dgm:cxn modelId="{7A12278B-C08A-4461-95CE-D7F057E67640}" type="presParOf" srcId="{14C7EC2C-DEE0-41AE-8A26-982023851C6B}" destId="{FFF92094-EC1B-46E0-8183-4D97B1490E6F}" srcOrd="6" destOrd="0" presId="urn:microsoft.com/office/officeart/2008/layout/LinedList"/>
    <dgm:cxn modelId="{C1B408AE-ECA6-4CC2-A7A8-531066DB5119}" type="presParOf" srcId="{14C7EC2C-DEE0-41AE-8A26-982023851C6B}" destId="{474FC325-7A79-410C-A7D1-4FC19F3CBA73}" srcOrd="7" destOrd="0" presId="urn:microsoft.com/office/officeart/2008/layout/LinedList"/>
    <dgm:cxn modelId="{A2E68886-703B-4B8E-8D21-81AF138E5676}" type="presParOf" srcId="{474FC325-7A79-410C-A7D1-4FC19F3CBA73}" destId="{97BD6E36-1DA0-4D06-BD11-C94DBC64C00C}" srcOrd="0" destOrd="0" presId="urn:microsoft.com/office/officeart/2008/layout/LinedList"/>
    <dgm:cxn modelId="{ACDE3A08-9C10-433B-8C77-DA0803B9C790}" type="presParOf" srcId="{474FC325-7A79-410C-A7D1-4FC19F3CBA73}" destId="{032A06DF-DD7C-4F2B-AB3C-7D9CC8A89B07}" srcOrd="1" destOrd="0" presId="urn:microsoft.com/office/officeart/2008/layout/LinedList"/>
    <dgm:cxn modelId="{37AF19A8-3EFC-4BBE-A8E1-0257E86EC36E}" type="presParOf" srcId="{14C7EC2C-DEE0-41AE-8A26-982023851C6B}" destId="{67E6EA9E-6B32-4FDF-AA8F-368E3D570D0D}" srcOrd="8" destOrd="0" presId="urn:microsoft.com/office/officeart/2008/layout/LinedList"/>
    <dgm:cxn modelId="{014BCD9F-605B-412E-8C4C-66D92B4B96F3}" type="presParOf" srcId="{14C7EC2C-DEE0-41AE-8A26-982023851C6B}" destId="{E60D109C-B4BB-4420-988A-AA668EB5FD93}" srcOrd="9" destOrd="0" presId="urn:microsoft.com/office/officeart/2008/layout/LinedList"/>
    <dgm:cxn modelId="{4DDC783D-8FC3-4405-A48D-6619163F5E48}" type="presParOf" srcId="{E60D109C-B4BB-4420-988A-AA668EB5FD93}" destId="{552A6F47-D37C-468A-B301-6278AE415498}" srcOrd="0" destOrd="0" presId="urn:microsoft.com/office/officeart/2008/layout/LinedList"/>
    <dgm:cxn modelId="{E5B34167-D716-457A-B5BE-A32186BD4DD7}" type="presParOf" srcId="{E60D109C-B4BB-4420-988A-AA668EB5FD93}" destId="{9353C8E7-FC2E-4019-A941-6D360BF39119}" srcOrd="1" destOrd="0" presId="urn:microsoft.com/office/officeart/2008/layout/LinedList"/>
    <dgm:cxn modelId="{05A4509D-5D0D-4F66-BA6C-9296BD0C5072}" type="presParOf" srcId="{14C7EC2C-DEE0-41AE-8A26-982023851C6B}" destId="{1FD2450B-6CCB-41F1-8366-3B60116BB199}" srcOrd="10" destOrd="0" presId="urn:microsoft.com/office/officeart/2008/layout/LinedList"/>
    <dgm:cxn modelId="{6B307211-9E19-458A-B105-61F3A9598934}" type="presParOf" srcId="{14C7EC2C-DEE0-41AE-8A26-982023851C6B}" destId="{0D1A4C1C-9195-40E3-A6D9-840E36784A9F}" srcOrd="11" destOrd="0" presId="urn:microsoft.com/office/officeart/2008/layout/LinedList"/>
    <dgm:cxn modelId="{8A3544CB-77BA-4BDE-8AAC-6BF51C300E10}" type="presParOf" srcId="{0D1A4C1C-9195-40E3-A6D9-840E36784A9F}" destId="{7A5252E8-C91C-48B8-9B0C-9D6A0623AF3E}" srcOrd="0" destOrd="0" presId="urn:microsoft.com/office/officeart/2008/layout/LinedList"/>
    <dgm:cxn modelId="{BC8FFB8B-BC4A-4344-AEBE-2B9EFC620164}" type="presParOf" srcId="{0D1A4C1C-9195-40E3-A6D9-840E36784A9F}" destId="{EDE85B9F-B781-4B97-AD0F-FB77E1FFB3AE}" srcOrd="1" destOrd="0" presId="urn:microsoft.com/office/officeart/2008/layout/LinedList"/>
    <dgm:cxn modelId="{6AD9B7A4-87C2-4C5C-9E0D-D95A0CF855D3}" type="presParOf" srcId="{14C7EC2C-DEE0-41AE-8A26-982023851C6B}" destId="{613E6F68-664D-41C2-841D-9EF91726B1AC}" srcOrd="12" destOrd="0" presId="urn:microsoft.com/office/officeart/2008/layout/LinedList"/>
    <dgm:cxn modelId="{83D2DCBC-AD62-4645-8BD3-C7FDAC5B2287}" type="presParOf" srcId="{14C7EC2C-DEE0-41AE-8A26-982023851C6B}" destId="{12E27458-CA42-4EFA-B1C6-DDAC291735F5}" srcOrd="13" destOrd="0" presId="urn:microsoft.com/office/officeart/2008/layout/LinedList"/>
    <dgm:cxn modelId="{4C278DBB-4D7E-42C1-AEE4-399AA4D6D703}" type="presParOf" srcId="{12E27458-CA42-4EFA-B1C6-DDAC291735F5}" destId="{2F6BD2B4-79E4-485B-9746-84A5276F9C56}" srcOrd="0" destOrd="0" presId="urn:microsoft.com/office/officeart/2008/layout/LinedList"/>
    <dgm:cxn modelId="{21E2719A-AB00-4494-9FCF-3F2C489EF6C6}" type="presParOf" srcId="{12E27458-CA42-4EFA-B1C6-DDAC291735F5}" destId="{B01B7D1B-582E-44B1-89DC-38672E6CF80C}" srcOrd="1" destOrd="0" presId="urn:microsoft.com/office/officeart/2008/layout/LinedList"/>
    <dgm:cxn modelId="{02E7E9B8-B512-4365-9E78-4FD4922CE331}" type="presParOf" srcId="{14C7EC2C-DEE0-41AE-8A26-982023851C6B}" destId="{122FE86B-1958-44CB-BC9C-8F67FD2114D9}" srcOrd="14" destOrd="0" presId="urn:microsoft.com/office/officeart/2008/layout/LinedList"/>
    <dgm:cxn modelId="{B74A39B1-4D78-440E-ADA8-99BF7D367141}" type="presParOf" srcId="{14C7EC2C-DEE0-41AE-8A26-982023851C6B}" destId="{C6B2685D-B66B-48CC-8507-4E4AC2D0B1DA}" srcOrd="15" destOrd="0" presId="urn:microsoft.com/office/officeart/2008/layout/LinedList"/>
    <dgm:cxn modelId="{548F9A4B-42CE-46B3-9BB5-77740EE32292}" type="presParOf" srcId="{C6B2685D-B66B-48CC-8507-4E4AC2D0B1DA}" destId="{B01A12EF-88B7-4911-A78D-6D9C91C10728}" srcOrd="0" destOrd="0" presId="urn:microsoft.com/office/officeart/2008/layout/LinedList"/>
    <dgm:cxn modelId="{CCF25F46-AA12-4B8D-B1D6-7DC52C70D034}" type="presParOf" srcId="{C6B2685D-B66B-48CC-8507-4E4AC2D0B1DA}" destId="{315D8FA7-6DEC-4ACA-88C2-AF86C6B98A1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66395C-6953-47DF-A682-1C92697AF899}">
      <dsp:nvSpPr>
        <dsp:cNvPr id="0" name=""/>
        <dsp:cNvSpPr/>
      </dsp:nvSpPr>
      <dsp:spPr>
        <a:xfrm>
          <a:off x="0" y="0"/>
          <a:ext cx="6024561"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B863D7-0FF2-4984-B995-7BBBDE293FF4}">
      <dsp:nvSpPr>
        <dsp:cNvPr id="0" name=""/>
        <dsp:cNvSpPr/>
      </dsp:nvSpPr>
      <dsp:spPr>
        <a:xfrm>
          <a:off x="0" y="0"/>
          <a:ext cx="6024561" cy="614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it-IT" sz="2300" kern="1200"/>
            <a:t>Sintonizzazione, empatia e mentalizzazione</a:t>
          </a:r>
          <a:endParaRPr lang="en-US" sz="2300" kern="1200"/>
        </a:p>
      </dsp:txBody>
      <dsp:txXfrm>
        <a:off x="0" y="0"/>
        <a:ext cx="6024561" cy="614957"/>
      </dsp:txXfrm>
    </dsp:sp>
    <dsp:sp modelId="{06241CCB-023A-487A-BE45-E49FFF5C3A17}">
      <dsp:nvSpPr>
        <dsp:cNvPr id="0" name=""/>
        <dsp:cNvSpPr/>
      </dsp:nvSpPr>
      <dsp:spPr>
        <a:xfrm>
          <a:off x="0" y="614957"/>
          <a:ext cx="6024561"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089074-F6A7-4ED8-8099-F34C91058BFD}">
      <dsp:nvSpPr>
        <dsp:cNvPr id="0" name=""/>
        <dsp:cNvSpPr/>
      </dsp:nvSpPr>
      <dsp:spPr>
        <a:xfrm>
          <a:off x="0" y="614957"/>
          <a:ext cx="6024561" cy="614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it-IT" sz="2300" kern="1200"/>
            <a:t>Non minimizzare e non banalizzare</a:t>
          </a:r>
          <a:endParaRPr lang="en-US" sz="2300" kern="1200"/>
        </a:p>
      </dsp:txBody>
      <dsp:txXfrm>
        <a:off x="0" y="614957"/>
        <a:ext cx="6024561" cy="614957"/>
      </dsp:txXfrm>
    </dsp:sp>
    <dsp:sp modelId="{629786C9-CF78-4873-BFA1-FCA73DA14F24}">
      <dsp:nvSpPr>
        <dsp:cNvPr id="0" name=""/>
        <dsp:cNvSpPr/>
      </dsp:nvSpPr>
      <dsp:spPr>
        <a:xfrm>
          <a:off x="0" y="1229915"/>
          <a:ext cx="6024561"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44CCF9-15A5-4A79-A3FE-AEE3F58C4DC7}">
      <dsp:nvSpPr>
        <dsp:cNvPr id="0" name=""/>
        <dsp:cNvSpPr/>
      </dsp:nvSpPr>
      <dsp:spPr>
        <a:xfrm>
          <a:off x="0" y="1229915"/>
          <a:ext cx="6024561" cy="614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it-IT" sz="2300" kern="1200"/>
            <a:t>Non vittimizzare</a:t>
          </a:r>
          <a:endParaRPr lang="en-US" sz="2300" kern="1200"/>
        </a:p>
      </dsp:txBody>
      <dsp:txXfrm>
        <a:off x="0" y="1229915"/>
        <a:ext cx="6024561" cy="614957"/>
      </dsp:txXfrm>
    </dsp:sp>
    <dsp:sp modelId="{FFF92094-EC1B-46E0-8183-4D97B1490E6F}">
      <dsp:nvSpPr>
        <dsp:cNvPr id="0" name=""/>
        <dsp:cNvSpPr/>
      </dsp:nvSpPr>
      <dsp:spPr>
        <a:xfrm>
          <a:off x="0" y="1844873"/>
          <a:ext cx="6024561"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7BD6E36-1DA0-4D06-BD11-C94DBC64C00C}">
      <dsp:nvSpPr>
        <dsp:cNvPr id="0" name=""/>
        <dsp:cNvSpPr/>
      </dsp:nvSpPr>
      <dsp:spPr>
        <a:xfrm>
          <a:off x="0" y="1844873"/>
          <a:ext cx="6024561" cy="614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it-IT" sz="2300" kern="1200"/>
            <a:t>Validare le emozioni </a:t>
          </a:r>
          <a:endParaRPr lang="en-US" sz="2300" kern="1200"/>
        </a:p>
      </dsp:txBody>
      <dsp:txXfrm>
        <a:off x="0" y="1844873"/>
        <a:ext cx="6024561" cy="614957"/>
      </dsp:txXfrm>
    </dsp:sp>
    <dsp:sp modelId="{67E6EA9E-6B32-4FDF-AA8F-368E3D570D0D}">
      <dsp:nvSpPr>
        <dsp:cNvPr id="0" name=""/>
        <dsp:cNvSpPr/>
      </dsp:nvSpPr>
      <dsp:spPr>
        <a:xfrm>
          <a:off x="0" y="2459831"/>
          <a:ext cx="6024561"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2A6F47-D37C-468A-B301-6278AE415498}">
      <dsp:nvSpPr>
        <dsp:cNvPr id="0" name=""/>
        <dsp:cNvSpPr/>
      </dsp:nvSpPr>
      <dsp:spPr>
        <a:xfrm>
          <a:off x="0" y="2459831"/>
          <a:ext cx="6024561" cy="614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it-IT" sz="2300" kern="1200"/>
            <a:t>Spontaneo e genuino interesse </a:t>
          </a:r>
          <a:endParaRPr lang="en-US" sz="2300" kern="1200"/>
        </a:p>
      </dsp:txBody>
      <dsp:txXfrm>
        <a:off x="0" y="2459831"/>
        <a:ext cx="6024561" cy="614957"/>
      </dsp:txXfrm>
    </dsp:sp>
    <dsp:sp modelId="{1FD2450B-6CCB-41F1-8366-3B60116BB199}">
      <dsp:nvSpPr>
        <dsp:cNvPr id="0" name=""/>
        <dsp:cNvSpPr/>
      </dsp:nvSpPr>
      <dsp:spPr>
        <a:xfrm>
          <a:off x="0" y="3074788"/>
          <a:ext cx="6024561"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A5252E8-C91C-48B8-9B0C-9D6A0623AF3E}">
      <dsp:nvSpPr>
        <dsp:cNvPr id="0" name=""/>
        <dsp:cNvSpPr/>
      </dsp:nvSpPr>
      <dsp:spPr>
        <a:xfrm>
          <a:off x="0" y="3074788"/>
          <a:ext cx="6024561" cy="614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it-IT" sz="2300" kern="1200"/>
            <a:t>Linguaggio non verbale (potere curativo del tocco)</a:t>
          </a:r>
          <a:endParaRPr lang="en-US" sz="2300" kern="1200"/>
        </a:p>
      </dsp:txBody>
      <dsp:txXfrm>
        <a:off x="0" y="3074788"/>
        <a:ext cx="6024561" cy="614957"/>
      </dsp:txXfrm>
    </dsp:sp>
    <dsp:sp modelId="{613E6F68-664D-41C2-841D-9EF91726B1AC}">
      <dsp:nvSpPr>
        <dsp:cNvPr id="0" name=""/>
        <dsp:cNvSpPr/>
      </dsp:nvSpPr>
      <dsp:spPr>
        <a:xfrm>
          <a:off x="0" y="3689746"/>
          <a:ext cx="6024561"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6BD2B4-79E4-485B-9746-84A5276F9C56}">
      <dsp:nvSpPr>
        <dsp:cNvPr id="0" name=""/>
        <dsp:cNvSpPr/>
      </dsp:nvSpPr>
      <dsp:spPr>
        <a:xfrm>
          <a:off x="0" y="3689746"/>
          <a:ext cx="6024561" cy="614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it-IT" sz="2300" kern="1200"/>
            <a:t>Abbandonare onnipotenza</a:t>
          </a:r>
          <a:endParaRPr lang="en-US" sz="2300" kern="1200"/>
        </a:p>
      </dsp:txBody>
      <dsp:txXfrm>
        <a:off x="0" y="3689746"/>
        <a:ext cx="6024561" cy="614957"/>
      </dsp:txXfrm>
    </dsp:sp>
    <dsp:sp modelId="{122FE86B-1958-44CB-BC9C-8F67FD2114D9}">
      <dsp:nvSpPr>
        <dsp:cNvPr id="0" name=""/>
        <dsp:cNvSpPr/>
      </dsp:nvSpPr>
      <dsp:spPr>
        <a:xfrm>
          <a:off x="0" y="4304704"/>
          <a:ext cx="6024561"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1A12EF-88B7-4911-A78D-6D9C91C10728}">
      <dsp:nvSpPr>
        <dsp:cNvPr id="0" name=""/>
        <dsp:cNvSpPr/>
      </dsp:nvSpPr>
      <dsp:spPr>
        <a:xfrm>
          <a:off x="0" y="4304704"/>
          <a:ext cx="6024561" cy="614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it-IT" sz="2300" kern="1200"/>
            <a:t>Ascolto attento </a:t>
          </a:r>
          <a:endParaRPr lang="en-US" sz="2300" kern="1200"/>
        </a:p>
      </dsp:txBody>
      <dsp:txXfrm>
        <a:off x="0" y="4304704"/>
        <a:ext cx="6024561" cy="61495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EBC55-5864-427B-84CF-6441AA82BD0B}"/>
              </a:ext>
            </a:extLst>
          </p:cNvPr>
          <p:cNvSpPr>
            <a:spLocks noGrp="1"/>
          </p:cNvSpPr>
          <p:nvPr>
            <p:ph type="ctrTitle"/>
          </p:nvPr>
        </p:nvSpPr>
        <p:spPr>
          <a:xfrm>
            <a:off x="966745" y="1205037"/>
            <a:ext cx="7744993" cy="2541336"/>
          </a:xfrm>
        </p:spPr>
        <p:txBody>
          <a:bodyPr anchor="b">
            <a:normAutofit/>
          </a:bodyPr>
          <a:lstStyle>
            <a:lvl1pPr algn="l">
              <a:defRPr sz="4400"/>
            </a:lvl1pPr>
          </a:lstStyle>
          <a:p>
            <a:r>
              <a:rPr lang="en-US" dirty="0"/>
              <a:t>Click to edit Master title style</a:t>
            </a:r>
          </a:p>
        </p:txBody>
      </p:sp>
      <p:sp>
        <p:nvSpPr>
          <p:cNvPr id="3" name="Subtitle 2">
            <a:extLst>
              <a:ext uri="{FF2B5EF4-FFF2-40B4-BE49-F238E27FC236}">
                <a16:creationId xmlns:a16="http://schemas.microsoft.com/office/drawing/2014/main" id="{FEB52BDB-18E0-4991-A6F2-7AD5420153F2}"/>
              </a:ext>
            </a:extLst>
          </p:cNvPr>
          <p:cNvSpPr>
            <a:spLocks noGrp="1"/>
          </p:cNvSpPr>
          <p:nvPr>
            <p:ph type="subTitle" idx="1"/>
          </p:nvPr>
        </p:nvSpPr>
        <p:spPr>
          <a:xfrm>
            <a:off x="966745" y="3949332"/>
            <a:ext cx="7744993" cy="2006735"/>
          </a:xfrm>
        </p:spPr>
        <p:txBody>
          <a:bodyPr>
            <a:normAutofit/>
          </a:bodyPr>
          <a:lstStyle>
            <a:lvl1pPr marL="0" indent="0" algn="l">
              <a:buNone/>
              <a:defRPr sz="20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D7F0ABC6-907E-47DE-8E40-61F2DD1B408B}"/>
              </a:ext>
            </a:extLst>
          </p:cNvPr>
          <p:cNvSpPr>
            <a:spLocks noGrp="1"/>
          </p:cNvSpPr>
          <p:nvPr>
            <p:ph type="dt" sz="half" idx="10"/>
          </p:nvPr>
        </p:nvSpPr>
        <p:spPr/>
        <p:txBody>
          <a:bodyPr/>
          <a:lstStyle/>
          <a:p>
            <a:fld id="{11008460-8B2F-4AAA-A4E2-10730069204C}" type="datetimeFigureOut">
              <a:rPr lang="en-US" smtClean="0"/>
              <a:t>2/19/2023</a:t>
            </a:fld>
            <a:endParaRPr lang="en-US"/>
          </a:p>
        </p:txBody>
      </p:sp>
      <p:sp>
        <p:nvSpPr>
          <p:cNvPr id="5" name="Footer Placeholder 4">
            <a:extLst>
              <a:ext uri="{FF2B5EF4-FFF2-40B4-BE49-F238E27FC236}">
                <a16:creationId xmlns:a16="http://schemas.microsoft.com/office/drawing/2014/main" id="{158AB158-6097-43A1-90B6-406F936701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EE077-FF20-4DD9-92B5-EE1C4D615C68}"/>
              </a:ext>
            </a:extLst>
          </p:cNvPr>
          <p:cNvSpPr>
            <a:spLocks noGrp="1"/>
          </p:cNvSpPr>
          <p:nvPr>
            <p:ph type="sldNum" sz="quarter" idx="12"/>
          </p:nvPr>
        </p:nvSpPr>
        <p:spPr/>
        <p:txBody>
          <a:bodyPr/>
          <a:lstStyle/>
          <a:p>
            <a:fld id="{0946259B-8396-46CD-AD42-FDEDA89DA278}" type="slidenum">
              <a:rPr lang="en-US" smtClean="0"/>
              <a:t>‹N›</a:t>
            </a:fld>
            <a:endParaRPr lang="en-US"/>
          </a:p>
        </p:txBody>
      </p:sp>
    </p:spTree>
    <p:extLst>
      <p:ext uri="{BB962C8B-B14F-4D97-AF65-F5344CB8AC3E}">
        <p14:creationId xmlns:p14="http://schemas.microsoft.com/office/powerpoint/2010/main" val="985899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071ABCB-C306-49F0-8D5D-0B890583C1CE}"/>
              </a:ext>
            </a:extLst>
          </p:cNvPr>
          <p:cNvGrpSpPr/>
          <p:nvPr/>
        </p:nvGrpSpPr>
        <p:grpSpPr>
          <a:xfrm rot="10800000">
            <a:off x="0" y="1827078"/>
            <a:ext cx="2926300" cy="5030922"/>
            <a:chOff x="9265700" y="2026"/>
            <a:chExt cx="2926300" cy="5030922"/>
          </a:xfrm>
        </p:grpSpPr>
        <p:sp>
          <p:nvSpPr>
            <p:cNvPr id="8" name="Freeform: Shape 7">
              <a:extLst>
                <a:ext uri="{FF2B5EF4-FFF2-40B4-BE49-F238E27FC236}">
                  <a16:creationId xmlns:a16="http://schemas.microsoft.com/office/drawing/2014/main" id="{24A67F94-2250-4B3A-8424-1BC0A0BCB3FF}"/>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5FB942D8-95BE-4CFD-BFCC-26209EC192CE}"/>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9DF6499A-D398-4CBC-AA22-4277539430FC}"/>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0D91493C-6480-4A3F-8836-1727CBA3C849}"/>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A546BFEE-D3D9-4B18-BA88-49F7C7D266E7}"/>
              </a:ext>
            </a:extLst>
          </p:cNvPr>
          <p:cNvSpPr>
            <a:spLocks noGrp="1"/>
          </p:cNvSpPr>
          <p:nvPr>
            <p:ph type="title"/>
          </p:nvPr>
        </p:nvSpPr>
        <p:spPr>
          <a:xfrm>
            <a:off x="2148186" y="959587"/>
            <a:ext cx="9076329" cy="1064277"/>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EA5BD3-1A63-4F94-ADFA-5CA2A414DE16}"/>
              </a:ext>
            </a:extLst>
          </p:cNvPr>
          <p:cNvSpPr>
            <a:spLocks noGrp="1"/>
          </p:cNvSpPr>
          <p:nvPr>
            <p:ph type="body" orient="vert" idx="1"/>
          </p:nvPr>
        </p:nvSpPr>
        <p:spPr>
          <a:xfrm>
            <a:off x="2148186" y="2248257"/>
            <a:ext cx="9076329" cy="365015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421888E-6FA1-446E-A77C-7D26923F6BAA}"/>
              </a:ext>
            </a:extLst>
          </p:cNvPr>
          <p:cNvSpPr>
            <a:spLocks noGrp="1"/>
          </p:cNvSpPr>
          <p:nvPr>
            <p:ph type="dt" sz="half" idx="10"/>
          </p:nvPr>
        </p:nvSpPr>
        <p:spPr/>
        <p:txBody>
          <a:bodyPr/>
          <a:lstStyle/>
          <a:p>
            <a:fld id="{11008460-8B2F-4AAA-A4E2-10730069204C}" type="datetimeFigureOut">
              <a:rPr lang="en-US" smtClean="0"/>
              <a:t>2/19/2023</a:t>
            </a:fld>
            <a:endParaRPr lang="en-US"/>
          </a:p>
        </p:txBody>
      </p:sp>
      <p:sp>
        <p:nvSpPr>
          <p:cNvPr id="5" name="Footer Placeholder 4">
            <a:extLst>
              <a:ext uri="{FF2B5EF4-FFF2-40B4-BE49-F238E27FC236}">
                <a16:creationId xmlns:a16="http://schemas.microsoft.com/office/drawing/2014/main" id="{5A33313F-58CA-4397-A3B4-71B068D1E2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CC6AB3-89E2-4B6A-A5F3-3FB781C1AA8C}"/>
              </a:ext>
            </a:extLst>
          </p:cNvPr>
          <p:cNvSpPr>
            <a:spLocks noGrp="1"/>
          </p:cNvSpPr>
          <p:nvPr>
            <p:ph type="sldNum" sz="quarter" idx="12"/>
          </p:nvPr>
        </p:nvSpPr>
        <p:spPr/>
        <p:txBody>
          <a:bodyPr/>
          <a:lstStyle/>
          <a:p>
            <a:fld id="{0946259B-8396-46CD-AD42-FDEDA89DA278}" type="slidenum">
              <a:rPr lang="en-US" smtClean="0"/>
              <a:t>‹N›</a:t>
            </a:fld>
            <a:endParaRPr lang="en-US"/>
          </a:p>
        </p:txBody>
      </p:sp>
    </p:spTree>
    <p:extLst>
      <p:ext uri="{BB962C8B-B14F-4D97-AF65-F5344CB8AC3E}">
        <p14:creationId xmlns:p14="http://schemas.microsoft.com/office/powerpoint/2010/main" val="728683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7BC2869-B8E0-44C7-801E-BA0C2C1B5E82}"/>
              </a:ext>
            </a:extLst>
          </p:cNvPr>
          <p:cNvGrpSpPr/>
          <p:nvPr/>
        </p:nvGrpSpPr>
        <p:grpSpPr>
          <a:xfrm rot="10800000">
            <a:off x="0" y="1827078"/>
            <a:ext cx="2926300" cy="5030922"/>
            <a:chOff x="9265700" y="2026"/>
            <a:chExt cx="2926300" cy="5030922"/>
          </a:xfrm>
        </p:grpSpPr>
        <p:sp>
          <p:nvSpPr>
            <p:cNvPr id="8" name="Freeform: Shape 7">
              <a:extLst>
                <a:ext uri="{FF2B5EF4-FFF2-40B4-BE49-F238E27FC236}">
                  <a16:creationId xmlns:a16="http://schemas.microsoft.com/office/drawing/2014/main" id="{BA7CEB8F-94FA-4A87-AA80-066173AA5C57}"/>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74F9817E-A26F-4D7B-82A1-FA647EE4C86F}"/>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0E734839-B51C-4112-A4D8-DDFCB7F84A6F}"/>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51DFF651-C17F-4B2C-A962-32FA4958BCFA}"/>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Vertical Title 1">
            <a:extLst>
              <a:ext uri="{FF2B5EF4-FFF2-40B4-BE49-F238E27FC236}">
                <a16:creationId xmlns:a16="http://schemas.microsoft.com/office/drawing/2014/main" id="{DE9B263D-CDF8-431B-A5D1-9687649138B5}"/>
              </a:ext>
            </a:extLst>
          </p:cNvPr>
          <p:cNvSpPr>
            <a:spLocks noGrp="1"/>
          </p:cNvSpPr>
          <p:nvPr>
            <p:ph type="title" orient="vert"/>
          </p:nvPr>
        </p:nvSpPr>
        <p:spPr>
          <a:xfrm>
            <a:off x="9131030" y="866253"/>
            <a:ext cx="2222769" cy="5310710"/>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7FB6B9BE-E660-4F3A-ABA1-86667DC133EB}"/>
              </a:ext>
            </a:extLst>
          </p:cNvPr>
          <p:cNvSpPr>
            <a:spLocks noGrp="1"/>
          </p:cNvSpPr>
          <p:nvPr>
            <p:ph type="body" orient="vert" idx="1"/>
          </p:nvPr>
        </p:nvSpPr>
        <p:spPr>
          <a:xfrm>
            <a:off x="838200" y="866253"/>
            <a:ext cx="8164286" cy="531071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A082700-F509-4302-AE0E-6CC56401A40F}"/>
              </a:ext>
            </a:extLst>
          </p:cNvPr>
          <p:cNvSpPr>
            <a:spLocks noGrp="1"/>
          </p:cNvSpPr>
          <p:nvPr>
            <p:ph type="dt" sz="half" idx="10"/>
          </p:nvPr>
        </p:nvSpPr>
        <p:spPr/>
        <p:txBody>
          <a:bodyPr/>
          <a:lstStyle/>
          <a:p>
            <a:fld id="{11008460-8B2F-4AAA-A4E2-10730069204C}" type="datetimeFigureOut">
              <a:rPr lang="en-US" smtClean="0"/>
              <a:t>2/19/2023</a:t>
            </a:fld>
            <a:endParaRPr lang="en-US"/>
          </a:p>
        </p:txBody>
      </p:sp>
      <p:sp>
        <p:nvSpPr>
          <p:cNvPr id="5" name="Footer Placeholder 4">
            <a:extLst>
              <a:ext uri="{FF2B5EF4-FFF2-40B4-BE49-F238E27FC236}">
                <a16:creationId xmlns:a16="http://schemas.microsoft.com/office/drawing/2014/main" id="{0303BD63-5B0C-4FB3-8434-8EA1A84F2D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F3E9EB-019B-4F03-8147-D6CBA6B1E67C}"/>
              </a:ext>
            </a:extLst>
          </p:cNvPr>
          <p:cNvSpPr>
            <a:spLocks noGrp="1"/>
          </p:cNvSpPr>
          <p:nvPr>
            <p:ph type="sldNum" sz="quarter" idx="12"/>
          </p:nvPr>
        </p:nvSpPr>
        <p:spPr/>
        <p:txBody>
          <a:bodyPr/>
          <a:lstStyle/>
          <a:p>
            <a:fld id="{0946259B-8396-46CD-AD42-FDEDA89DA278}" type="slidenum">
              <a:rPr lang="en-US" smtClean="0"/>
              <a:t>‹N›</a:t>
            </a:fld>
            <a:endParaRPr lang="en-US"/>
          </a:p>
        </p:txBody>
      </p:sp>
    </p:spTree>
    <p:extLst>
      <p:ext uri="{BB962C8B-B14F-4D97-AF65-F5344CB8AC3E}">
        <p14:creationId xmlns:p14="http://schemas.microsoft.com/office/powerpoint/2010/main" val="2545947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31C13-CF9D-4E82-A5B4-91008DCD25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C06FD2-89E8-4415-ADF7-22F4A4C259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0CBBFF-8889-497F-B4CA-A031E8DD3B95}"/>
              </a:ext>
            </a:extLst>
          </p:cNvPr>
          <p:cNvSpPr>
            <a:spLocks noGrp="1"/>
          </p:cNvSpPr>
          <p:nvPr>
            <p:ph type="dt" sz="half" idx="10"/>
          </p:nvPr>
        </p:nvSpPr>
        <p:spPr/>
        <p:txBody>
          <a:bodyPr/>
          <a:lstStyle/>
          <a:p>
            <a:fld id="{11008460-8B2F-4AAA-A4E2-10730069204C}" type="datetimeFigureOut">
              <a:rPr lang="en-US" smtClean="0"/>
              <a:t>2/19/2023</a:t>
            </a:fld>
            <a:endParaRPr lang="en-US"/>
          </a:p>
        </p:txBody>
      </p:sp>
      <p:sp>
        <p:nvSpPr>
          <p:cNvPr id="5" name="Footer Placeholder 4">
            <a:extLst>
              <a:ext uri="{FF2B5EF4-FFF2-40B4-BE49-F238E27FC236}">
                <a16:creationId xmlns:a16="http://schemas.microsoft.com/office/drawing/2014/main" id="{FDE78DAF-985B-4BB4-ADA9-02EA979F1A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A10DBC-42B5-46AB-B36A-B39128E69CBF}"/>
              </a:ext>
            </a:extLst>
          </p:cNvPr>
          <p:cNvSpPr>
            <a:spLocks noGrp="1"/>
          </p:cNvSpPr>
          <p:nvPr>
            <p:ph type="sldNum" sz="quarter" idx="12"/>
          </p:nvPr>
        </p:nvSpPr>
        <p:spPr/>
        <p:txBody>
          <a:bodyPr/>
          <a:lstStyle/>
          <a:p>
            <a:fld id="{0946259B-8396-46CD-AD42-FDEDA89DA278}" type="slidenum">
              <a:rPr lang="en-US" smtClean="0"/>
              <a:t>‹N›</a:t>
            </a:fld>
            <a:endParaRPr lang="en-US"/>
          </a:p>
        </p:txBody>
      </p:sp>
    </p:spTree>
    <p:extLst>
      <p:ext uri="{BB962C8B-B14F-4D97-AF65-F5344CB8AC3E}">
        <p14:creationId xmlns:p14="http://schemas.microsoft.com/office/powerpoint/2010/main" val="960848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1B6E7-01C8-4375-B7C7-596CD11993F3}"/>
              </a:ext>
            </a:extLst>
          </p:cNvPr>
          <p:cNvSpPr>
            <a:spLocks noGrp="1"/>
          </p:cNvSpPr>
          <p:nvPr>
            <p:ph type="title"/>
          </p:nvPr>
        </p:nvSpPr>
        <p:spPr>
          <a:xfrm>
            <a:off x="831850" y="1883229"/>
            <a:ext cx="8214179" cy="3303133"/>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C441675-8F3E-47CC-9573-D853C506D557}"/>
              </a:ext>
            </a:extLst>
          </p:cNvPr>
          <p:cNvSpPr>
            <a:spLocks noGrp="1"/>
          </p:cNvSpPr>
          <p:nvPr>
            <p:ph type="body" idx="1"/>
          </p:nvPr>
        </p:nvSpPr>
        <p:spPr>
          <a:xfrm>
            <a:off x="831850" y="5295900"/>
            <a:ext cx="8214179" cy="793750"/>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75419F49-690E-49EC-BD41-75A18C9E37FC}"/>
              </a:ext>
            </a:extLst>
          </p:cNvPr>
          <p:cNvSpPr>
            <a:spLocks noGrp="1"/>
          </p:cNvSpPr>
          <p:nvPr>
            <p:ph type="dt" sz="half" idx="10"/>
          </p:nvPr>
        </p:nvSpPr>
        <p:spPr/>
        <p:txBody>
          <a:bodyPr/>
          <a:lstStyle/>
          <a:p>
            <a:fld id="{11008460-8B2F-4AAA-A4E2-10730069204C}" type="datetimeFigureOut">
              <a:rPr lang="en-US" smtClean="0"/>
              <a:t>2/19/2023</a:t>
            </a:fld>
            <a:endParaRPr lang="en-US"/>
          </a:p>
        </p:txBody>
      </p:sp>
      <p:sp>
        <p:nvSpPr>
          <p:cNvPr id="5" name="Footer Placeholder 4">
            <a:extLst>
              <a:ext uri="{FF2B5EF4-FFF2-40B4-BE49-F238E27FC236}">
                <a16:creationId xmlns:a16="http://schemas.microsoft.com/office/drawing/2014/main" id="{9BBC9E70-1401-468E-97DE-4255CA2221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ABE14C-9127-4582-A006-2AEA93AF76BE}"/>
              </a:ext>
            </a:extLst>
          </p:cNvPr>
          <p:cNvSpPr>
            <a:spLocks noGrp="1"/>
          </p:cNvSpPr>
          <p:nvPr>
            <p:ph type="sldNum" sz="quarter" idx="12"/>
          </p:nvPr>
        </p:nvSpPr>
        <p:spPr/>
        <p:txBody>
          <a:bodyPr/>
          <a:lstStyle/>
          <a:p>
            <a:fld id="{0946259B-8396-46CD-AD42-FDEDA89DA278}" type="slidenum">
              <a:rPr lang="en-US" smtClean="0"/>
              <a:t>‹N›</a:t>
            </a:fld>
            <a:endParaRPr lang="en-US"/>
          </a:p>
        </p:txBody>
      </p:sp>
    </p:spTree>
    <p:extLst>
      <p:ext uri="{BB962C8B-B14F-4D97-AF65-F5344CB8AC3E}">
        <p14:creationId xmlns:p14="http://schemas.microsoft.com/office/powerpoint/2010/main" val="1561034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34DF9-FA60-4E7B-BDE8-C0F9AFE636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7F1133-890E-4E96-AEDD-0F921E26F51D}"/>
              </a:ext>
            </a:extLst>
          </p:cNvPr>
          <p:cNvSpPr>
            <a:spLocks noGrp="1"/>
          </p:cNvSpPr>
          <p:nvPr>
            <p:ph sz="half" idx="1"/>
          </p:nvPr>
        </p:nvSpPr>
        <p:spPr>
          <a:xfrm>
            <a:off x="966745" y="2250798"/>
            <a:ext cx="4445899" cy="37526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F14763B4-4987-4303-9640-54B67DD75E46}"/>
              </a:ext>
            </a:extLst>
          </p:cNvPr>
          <p:cNvSpPr>
            <a:spLocks noGrp="1"/>
          </p:cNvSpPr>
          <p:nvPr>
            <p:ph sz="half" idx="2"/>
          </p:nvPr>
        </p:nvSpPr>
        <p:spPr>
          <a:xfrm>
            <a:off x="5597174" y="2250798"/>
            <a:ext cx="4445899" cy="37526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4C94AAD8-D444-410E-98EC-47076908FA37}"/>
              </a:ext>
            </a:extLst>
          </p:cNvPr>
          <p:cNvSpPr>
            <a:spLocks noGrp="1"/>
          </p:cNvSpPr>
          <p:nvPr>
            <p:ph type="dt" sz="half" idx="10"/>
          </p:nvPr>
        </p:nvSpPr>
        <p:spPr/>
        <p:txBody>
          <a:bodyPr/>
          <a:lstStyle/>
          <a:p>
            <a:fld id="{11008460-8B2F-4AAA-A4E2-10730069204C}" type="datetimeFigureOut">
              <a:rPr lang="en-US" smtClean="0"/>
              <a:t>2/19/2023</a:t>
            </a:fld>
            <a:endParaRPr lang="en-US"/>
          </a:p>
        </p:txBody>
      </p:sp>
      <p:sp>
        <p:nvSpPr>
          <p:cNvPr id="6" name="Footer Placeholder 5">
            <a:extLst>
              <a:ext uri="{FF2B5EF4-FFF2-40B4-BE49-F238E27FC236}">
                <a16:creationId xmlns:a16="http://schemas.microsoft.com/office/drawing/2014/main" id="{E072F01E-6867-4604-8B58-F65BCC820A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543D87-0EC8-43C7-9D1B-46DB52129312}"/>
              </a:ext>
            </a:extLst>
          </p:cNvPr>
          <p:cNvSpPr>
            <a:spLocks noGrp="1"/>
          </p:cNvSpPr>
          <p:nvPr>
            <p:ph type="sldNum" sz="quarter" idx="12"/>
          </p:nvPr>
        </p:nvSpPr>
        <p:spPr/>
        <p:txBody>
          <a:bodyPr/>
          <a:lstStyle/>
          <a:p>
            <a:fld id="{0946259B-8396-46CD-AD42-FDEDA89DA278}" type="slidenum">
              <a:rPr lang="en-US" smtClean="0"/>
              <a:t>‹N›</a:t>
            </a:fld>
            <a:endParaRPr lang="en-US"/>
          </a:p>
        </p:txBody>
      </p:sp>
    </p:spTree>
    <p:extLst>
      <p:ext uri="{BB962C8B-B14F-4D97-AF65-F5344CB8AC3E}">
        <p14:creationId xmlns:p14="http://schemas.microsoft.com/office/powerpoint/2010/main" val="2621410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605AE-70FD-4CEE-BDFB-D5C0A3D3595C}"/>
              </a:ext>
            </a:extLst>
          </p:cNvPr>
          <p:cNvSpPr>
            <a:spLocks noGrp="1"/>
          </p:cNvSpPr>
          <p:nvPr>
            <p:ph type="title"/>
          </p:nvPr>
        </p:nvSpPr>
        <p:spPr>
          <a:xfrm>
            <a:off x="966745" y="960120"/>
            <a:ext cx="9196928" cy="1060704"/>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EF9091E2-4532-4D16-827E-4DB0688FD829}"/>
              </a:ext>
            </a:extLst>
          </p:cNvPr>
          <p:cNvSpPr>
            <a:spLocks noGrp="1"/>
          </p:cNvSpPr>
          <p:nvPr>
            <p:ph type="body" idx="1"/>
          </p:nvPr>
        </p:nvSpPr>
        <p:spPr>
          <a:xfrm>
            <a:off x="967153" y="2062842"/>
            <a:ext cx="4445899" cy="78189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752B53BE-9EDA-4D07-A042-0D101FAB9A87}"/>
              </a:ext>
            </a:extLst>
          </p:cNvPr>
          <p:cNvSpPr>
            <a:spLocks noGrp="1"/>
          </p:cNvSpPr>
          <p:nvPr>
            <p:ph sz="half" idx="2"/>
          </p:nvPr>
        </p:nvSpPr>
        <p:spPr>
          <a:xfrm>
            <a:off x="966745" y="2882837"/>
            <a:ext cx="4446642" cy="33437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11DFDFC1-7510-4F8E-A831-ABA33D977ACA}"/>
              </a:ext>
            </a:extLst>
          </p:cNvPr>
          <p:cNvSpPr>
            <a:spLocks noGrp="1"/>
          </p:cNvSpPr>
          <p:nvPr>
            <p:ph type="body" sz="quarter" idx="3"/>
          </p:nvPr>
        </p:nvSpPr>
        <p:spPr>
          <a:xfrm>
            <a:off x="5725280" y="2062842"/>
            <a:ext cx="4467794" cy="78189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2A42F0-9A48-4946-8BA8-394CBF01A056}"/>
              </a:ext>
            </a:extLst>
          </p:cNvPr>
          <p:cNvSpPr>
            <a:spLocks noGrp="1"/>
          </p:cNvSpPr>
          <p:nvPr>
            <p:ph sz="quarter" idx="4"/>
          </p:nvPr>
        </p:nvSpPr>
        <p:spPr>
          <a:xfrm>
            <a:off x="5724868" y="2882837"/>
            <a:ext cx="4468541" cy="33437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200FC563-D319-494F-AA63-0BDF1D25E5D4}"/>
              </a:ext>
            </a:extLst>
          </p:cNvPr>
          <p:cNvSpPr>
            <a:spLocks noGrp="1"/>
          </p:cNvSpPr>
          <p:nvPr>
            <p:ph type="dt" sz="half" idx="10"/>
          </p:nvPr>
        </p:nvSpPr>
        <p:spPr/>
        <p:txBody>
          <a:bodyPr/>
          <a:lstStyle/>
          <a:p>
            <a:fld id="{11008460-8B2F-4AAA-A4E2-10730069204C}" type="datetimeFigureOut">
              <a:rPr lang="en-US" smtClean="0"/>
              <a:t>2/19/2023</a:t>
            </a:fld>
            <a:endParaRPr lang="en-US"/>
          </a:p>
        </p:txBody>
      </p:sp>
      <p:sp>
        <p:nvSpPr>
          <p:cNvPr id="8" name="Footer Placeholder 7">
            <a:extLst>
              <a:ext uri="{FF2B5EF4-FFF2-40B4-BE49-F238E27FC236}">
                <a16:creationId xmlns:a16="http://schemas.microsoft.com/office/drawing/2014/main" id="{DD42F4FE-433A-42F6-8A73-AD843352BF9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D575352-FC7F-4BA8-940F-2F920C2801B7}"/>
              </a:ext>
            </a:extLst>
          </p:cNvPr>
          <p:cNvSpPr>
            <a:spLocks noGrp="1"/>
          </p:cNvSpPr>
          <p:nvPr>
            <p:ph type="sldNum" sz="quarter" idx="12"/>
          </p:nvPr>
        </p:nvSpPr>
        <p:spPr/>
        <p:txBody>
          <a:bodyPr/>
          <a:lstStyle/>
          <a:p>
            <a:fld id="{0946259B-8396-46CD-AD42-FDEDA89DA278}" type="slidenum">
              <a:rPr lang="en-US" smtClean="0"/>
              <a:t>‹N›</a:t>
            </a:fld>
            <a:endParaRPr lang="en-US"/>
          </a:p>
        </p:txBody>
      </p:sp>
    </p:spTree>
    <p:extLst>
      <p:ext uri="{BB962C8B-B14F-4D97-AF65-F5344CB8AC3E}">
        <p14:creationId xmlns:p14="http://schemas.microsoft.com/office/powerpoint/2010/main" val="729702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B3FB5-4B13-4412-9F42-62450D6AA1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0C87ECA-0E5D-4DD2-B664-DF351875FE29}"/>
              </a:ext>
            </a:extLst>
          </p:cNvPr>
          <p:cNvSpPr>
            <a:spLocks noGrp="1"/>
          </p:cNvSpPr>
          <p:nvPr>
            <p:ph type="dt" sz="half" idx="10"/>
          </p:nvPr>
        </p:nvSpPr>
        <p:spPr/>
        <p:txBody>
          <a:bodyPr/>
          <a:lstStyle/>
          <a:p>
            <a:fld id="{11008460-8B2F-4AAA-A4E2-10730069204C}" type="datetimeFigureOut">
              <a:rPr lang="en-US" smtClean="0"/>
              <a:t>2/19/2023</a:t>
            </a:fld>
            <a:endParaRPr lang="en-US"/>
          </a:p>
        </p:txBody>
      </p:sp>
      <p:sp>
        <p:nvSpPr>
          <p:cNvPr id="4" name="Footer Placeholder 3">
            <a:extLst>
              <a:ext uri="{FF2B5EF4-FFF2-40B4-BE49-F238E27FC236}">
                <a16:creationId xmlns:a16="http://schemas.microsoft.com/office/drawing/2014/main" id="{D4E2406B-A925-466A-AF79-D0A4E0EA41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861B050-D381-4E1A-88DD-361F0EE9DD96}"/>
              </a:ext>
            </a:extLst>
          </p:cNvPr>
          <p:cNvSpPr>
            <a:spLocks noGrp="1"/>
          </p:cNvSpPr>
          <p:nvPr>
            <p:ph type="sldNum" sz="quarter" idx="12"/>
          </p:nvPr>
        </p:nvSpPr>
        <p:spPr/>
        <p:txBody>
          <a:bodyPr/>
          <a:lstStyle/>
          <a:p>
            <a:fld id="{0946259B-8396-46CD-AD42-FDEDA89DA278}" type="slidenum">
              <a:rPr lang="en-US" smtClean="0"/>
              <a:t>‹N›</a:t>
            </a:fld>
            <a:endParaRPr lang="en-US"/>
          </a:p>
        </p:txBody>
      </p:sp>
    </p:spTree>
    <p:extLst>
      <p:ext uri="{BB962C8B-B14F-4D97-AF65-F5344CB8AC3E}">
        <p14:creationId xmlns:p14="http://schemas.microsoft.com/office/powerpoint/2010/main" val="2262747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8BF592-6A15-4999-ACFA-A535A113B25D}"/>
              </a:ext>
            </a:extLst>
          </p:cNvPr>
          <p:cNvSpPr>
            <a:spLocks noGrp="1"/>
          </p:cNvSpPr>
          <p:nvPr>
            <p:ph type="dt" sz="half" idx="10"/>
          </p:nvPr>
        </p:nvSpPr>
        <p:spPr/>
        <p:txBody>
          <a:bodyPr/>
          <a:lstStyle/>
          <a:p>
            <a:fld id="{11008460-8B2F-4AAA-A4E2-10730069204C}" type="datetimeFigureOut">
              <a:rPr lang="en-US" smtClean="0"/>
              <a:t>2/19/2023</a:t>
            </a:fld>
            <a:endParaRPr lang="en-US"/>
          </a:p>
        </p:txBody>
      </p:sp>
      <p:sp>
        <p:nvSpPr>
          <p:cNvPr id="3" name="Footer Placeholder 2">
            <a:extLst>
              <a:ext uri="{FF2B5EF4-FFF2-40B4-BE49-F238E27FC236}">
                <a16:creationId xmlns:a16="http://schemas.microsoft.com/office/drawing/2014/main" id="{7819EFC1-AD45-4610-8FC6-2058F55E47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3DF506-CFF9-4BD2-8D76-3377927798E2}"/>
              </a:ext>
            </a:extLst>
          </p:cNvPr>
          <p:cNvSpPr>
            <a:spLocks noGrp="1"/>
          </p:cNvSpPr>
          <p:nvPr>
            <p:ph type="sldNum" sz="quarter" idx="12"/>
          </p:nvPr>
        </p:nvSpPr>
        <p:spPr/>
        <p:txBody>
          <a:bodyPr/>
          <a:lstStyle/>
          <a:p>
            <a:fld id="{0946259B-8396-46CD-AD42-FDEDA89DA278}" type="slidenum">
              <a:rPr lang="en-US" smtClean="0"/>
              <a:t>‹N›</a:t>
            </a:fld>
            <a:endParaRPr lang="en-US"/>
          </a:p>
        </p:txBody>
      </p:sp>
    </p:spTree>
    <p:extLst>
      <p:ext uri="{BB962C8B-B14F-4D97-AF65-F5344CB8AC3E}">
        <p14:creationId xmlns:p14="http://schemas.microsoft.com/office/powerpoint/2010/main" val="4154078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77674-EAFF-4CAE-A685-8AEA617D0655}"/>
              </a:ext>
            </a:extLst>
          </p:cNvPr>
          <p:cNvSpPr>
            <a:spLocks noGrp="1"/>
          </p:cNvSpPr>
          <p:nvPr>
            <p:ph type="title"/>
          </p:nvPr>
        </p:nvSpPr>
        <p:spPr>
          <a:xfrm>
            <a:off x="839788" y="1094014"/>
            <a:ext cx="3932237" cy="1436914"/>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5DB3A185-E15D-46FD-A4FB-709A8B5D0BE3}"/>
              </a:ext>
            </a:extLst>
          </p:cNvPr>
          <p:cNvSpPr>
            <a:spLocks noGrp="1"/>
          </p:cNvSpPr>
          <p:nvPr>
            <p:ph idx="1"/>
          </p:nvPr>
        </p:nvSpPr>
        <p:spPr>
          <a:xfrm>
            <a:off x="5183188" y="1094014"/>
            <a:ext cx="6172200" cy="47670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14086F7-5F48-40D6-B4E3-1347EA21B0A8}"/>
              </a:ext>
            </a:extLst>
          </p:cNvPr>
          <p:cNvSpPr>
            <a:spLocks noGrp="1"/>
          </p:cNvSpPr>
          <p:nvPr>
            <p:ph type="body" sz="half" idx="2"/>
          </p:nvPr>
        </p:nvSpPr>
        <p:spPr>
          <a:xfrm>
            <a:off x="839788" y="2618012"/>
            <a:ext cx="3932237" cy="32509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EF4FC41-0A32-438D-9A47-F932AB492CBA}"/>
              </a:ext>
            </a:extLst>
          </p:cNvPr>
          <p:cNvSpPr>
            <a:spLocks noGrp="1"/>
          </p:cNvSpPr>
          <p:nvPr>
            <p:ph type="dt" sz="half" idx="10"/>
          </p:nvPr>
        </p:nvSpPr>
        <p:spPr/>
        <p:txBody>
          <a:bodyPr/>
          <a:lstStyle/>
          <a:p>
            <a:fld id="{11008460-8B2F-4AAA-A4E2-10730069204C}" type="datetimeFigureOut">
              <a:rPr lang="en-US" smtClean="0"/>
              <a:t>2/19/2023</a:t>
            </a:fld>
            <a:endParaRPr lang="en-US"/>
          </a:p>
        </p:txBody>
      </p:sp>
      <p:sp>
        <p:nvSpPr>
          <p:cNvPr id="6" name="Footer Placeholder 5">
            <a:extLst>
              <a:ext uri="{FF2B5EF4-FFF2-40B4-BE49-F238E27FC236}">
                <a16:creationId xmlns:a16="http://schemas.microsoft.com/office/drawing/2014/main" id="{02F0F85D-CB6B-48E8-B56F-81472CE94F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6E120E-E239-4B93-AC67-210D23BD2278}"/>
              </a:ext>
            </a:extLst>
          </p:cNvPr>
          <p:cNvSpPr>
            <a:spLocks noGrp="1"/>
          </p:cNvSpPr>
          <p:nvPr>
            <p:ph type="sldNum" sz="quarter" idx="12"/>
          </p:nvPr>
        </p:nvSpPr>
        <p:spPr/>
        <p:txBody>
          <a:bodyPr/>
          <a:lstStyle/>
          <a:p>
            <a:fld id="{0946259B-8396-46CD-AD42-FDEDA89DA278}" type="slidenum">
              <a:rPr lang="en-US" smtClean="0"/>
              <a:t>‹N›</a:t>
            </a:fld>
            <a:endParaRPr lang="en-US"/>
          </a:p>
        </p:txBody>
      </p:sp>
    </p:spTree>
    <p:extLst>
      <p:ext uri="{BB962C8B-B14F-4D97-AF65-F5344CB8AC3E}">
        <p14:creationId xmlns:p14="http://schemas.microsoft.com/office/powerpoint/2010/main" val="3079421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1F02C-5A08-45D4-AFE1-8EF0E6DECE4B}"/>
              </a:ext>
            </a:extLst>
          </p:cNvPr>
          <p:cNvSpPr>
            <a:spLocks noGrp="1"/>
          </p:cNvSpPr>
          <p:nvPr>
            <p:ph type="title"/>
          </p:nvPr>
        </p:nvSpPr>
        <p:spPr>
          <a:xfrm>
            <a:off x="839788" y="1065120"/>
            <a:ext cx="3932237" cy="1465806"/>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A22EF863-20E6-4CF9-A179-0A2A52E5F3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CECFB1A-5B7E-45DA-9713-0CD8E3121F4B}"/>
              </a:ext>
            </a:extLst>
          </p:cNvPr>
          <p:cNvSpPr>
            <a:spLocks noGrp="1"/>
          </p:cNvSpPr>
          <p:nvPr>
            <p:ph type="body" sz="half" idx="2"/>
          </p:nvPr>
        </p:nvSpPr>
        <p:spPr>
          <a:xfrm>
            <a:off x="839788" y="2618014"/>
            <a:ext cx="3932237" cy="325097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EFD67F-901E-4423-A48F-41F00ECA520B}"/>
              </a:ext>
            </a:extLst>
          </p:cNvPr>
          <p:cNvSpPr>
            <a:spLocks noGrp="1"/>
          </p:cNvSpPr>
          <p:nvPr>
            <p:ph type="dt" sz="half" idx="10"/>
          </p:nvPr>
        </p:nvSpPr>
        <p:spPr/>
        <p:txBody>
          <a:bodyPr/>
          <a:lstStyle/>
          <a:p>
            <a:fld id="{11008460-8B2F-4AAA-A4E2-10730069204C}" type="datetimeFigureOut">
              <a:rPr lang="en-US" smtClean="0"/>
              <a:t>2/19/2023</a:t>
            </a:fld>
            <a:endParaRPr lang="en-US"/>
          </a:p>
        </p:txBody>
      </p:sp>
      <p:sp>
        <p:nvSpPr>
          <p:cNvPr id="6" name="Footer Placeholder 5">
            <a:extLst>
              <a:ext uri="{FF2B5EF4-FFF2-40B4-BE49-F238E27FC236}">
                <a16:creationId xmlns:a16="http://schemas.microsoft.com/office/drawing/2014/main" id="{97B04982-0749-4F34-A4DB-DDC12BD4BE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B38447-AEAF-40D9-B3D3-94404C144AE9}"/>
              </a:ext>
            </a:extLst>
          </p:cNvPr>
          <p:cNvSpPr>
            <a:spLocks noGrp="1"/>
          </p:cNvSpPr>
          <p:nvPr>
            <p:ph type="sldNum" sz="quarter" idx="12"/>
          </p:nvPr>
        </p:nvSpPr>
        <p:spPr/>
        <p:txBody>
          <a:bodyPr/>
          <a:lstStyle/>
          <a:p>
            <a:fld id="{0946259B-8396-46CD-AD42-FDEDA89DA278}" type="slidenum">
              <a:rPr lang="en-US" smtClean="0"/>
              <a:t>‹N›</a:t>
            </a:fld>
            <a:endParaRPr lang="en-US"/>
          </a:p>
        </p:txBody>
      </p:sp>
    </p:spTree>
    <p:extLst>
      <p:ext uri="{BB962C8B-B14F-4D97-AF65-F5344CB8AC3E}">
        <p14:creationId xmlns:p14="http://schemas.microsoft.com/office/powerpoint/2010/main" val="3845485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D206359A-F1E3-49EE-BBC2-40888C4A3628}"/>
              </a:ext>
            </a:extLst>
          </p:cNvPr>
          <p:cNvGrpSpPr/>
          <p:nvPr/>
        </p:nvGrpSpPr>
        <p:grpSpPr>
          <a:xfrm>
            <a:off x="9265700" y="2026"/>
            <a:ext cx="2926300" cy="5030922"/>
            <a:chOff x="9265700" y="2026"/>
            <a:chExt cx="2926300" cy="5030922"/>
          </a:xfrm>
        </p:grpSpPr>
        <p:sp>
          <p:nvSpPr>
            <p:cNvPr id="8" name="Freeform: Shape 7">
              <a:extLst>
                <a:ext uri="{FF2B5EF4-FFF2-40B4-BE49-F238E27FC236}">
                  <a16:creationId xmlns:a16="http://schemas.microsoft.com/office/drawing/2014/main" id="{CED90C42-6A0F-48E8-BF96-7D3E2A395EC7}"/>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5DA0863A-55F7-4EB0-9451-F3EE4D65DBDB}"/>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5FE7CFE2-40F6-44B2-8AAD-0C384EEFCF7E}"/>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9F0D6A17-AA80-4608-8660-8D1587A17704}"/>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Placeholder 1">
            <a:extLst>
              <a:ext uri="{FF2B5EF4-FFF2-40B4-BE49-F238E27FC236}">
                <a16:creationId xmlns:a16="http://schemas.microsoft.com/office/drawing/2014/main" id="{7E11B74D-DF90-4993-88AE-4D05C91F2A96}"/>
              </a:ext>
            </a:extLst>
          </p:cNvPr>
          <p:cNvSpPr>
            <a:spLocks noGrp="1"/>
          </p:cNvSpPr>
          <p:nvPr>
            <p:ph type="title"/>
          </p:nvPr>
        </p:nvSpPr>
        <p:spPr>
          <a:xfrm>
            <a:off x="966744" y="959587"/>
            <a:ext cx="9076329" cy="106427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79B3DE9-A495-4E75-819D-E0B2E5505072}"/>
              </a:ext>
            </a:extLst>
          </p:cNvPr>
          <p:cNvSpPr>
            <a:spLocks noGrp="1"/>
          </p:cNvSpPr>
          <p:nvPr>
            <p:ph type="body" idx="1"/>
          </p:nvPr>
        </p:nvSpPr>
        <p:spPr>
          <a:xfrm>
            <a:off x="966744" y="2248257"/>
            <a:ext cx="9076329" cy="365015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02430AC-DB07-423B-A52A-0065639AFE68}"/>
              </a:ext>
            </a:extLst>
          </p:cNvPr>
          <p:cNvSpPr>
            <a:spLocks noGrp="1"/>
          </p:cNvSpPr>
          <p:nvPr>
            <p:ph type="dt" sz="half" idx="2"/>
          </p:nvPr>
        </p:nvSpPr>
        <p:spPr>
          <a:xfrm>
            <a:off x="8266975" y="6356350"/>
            <a:ext cx="2960914" cy="365125"/>
          </a:xfrm>
          <a:prstGeom prst="rect">
            <a:avLst/>
          </a:prstGeom>
        </p:spPr>
        <p:txBody>
          <a:bodyPr vert="horz" lIns="91440" tIns="45720" rIns="91440" bIns="45720" rtlCol="0" anchor="ctr"/>
          <a:lstStyle>
            <a:lvl1pPr algn="r">
              <a:defRPr sz="1000" i="0">
                <a:solidFill>
                  <a:schemeClr val="tx2">
                    <a:alpha val="85000"/>
                  </a:schemeClr>
                </a:solidFill>
              </a:defRPr>
            </a:lvl1pPr>
          </a:lstStyle>
          <a:p>
            <a:fld id="{11008460-8B2F-4AAA-A4E2-10730069204C}" type="datetimeFigureOut">
              <a:rPr lang="en-US" smtClean="0"/>
              <a:pPr/>
              <a:t>2/19/2023</a:t>
            </a:fld>
            <a:endParaRPr lang="en-US" dirty="0"/>
          </a:p>
        </p:txBody>
      </p:sp>
      <p:sp>
        <p:nvSpPr>
          <p:cNvPr id="5" name="Footer Placeholder 4">
            <a:extLst>
              <a:ext uri="{FF2B5EF4-FFF2-40B4-BE49-F238E27FC236}">
                <a16:creationId xmlns:a16="http://schemas.microsoft.com/office/drawing/2014/main" id="{485FAFC9-FA18-4C55-8C92-B17603CAEEDC}"/>
              </a:ext>
            </a:extLst>
          </p:cNvPr>
          <p:cNvSpPr>
            <a:spLocks noGrp="1"/>
          </p:cNvSpPr>
          <p:nvPr>
            <p:ph type="ftr" sz="quarter" idx="3"/>
          </p:nvPr>
        </p:nvSpPr>
        <p:spPr>
          <a:xfrm>
            <a:off x="966745" y="501128"/>
            <a:ext cx="3311342" cy="365125"/>
          </a:xfrm>
          <a:prstGeom prst="rect">
            <a:avLst/>
          </a:prstGeom>
        </p:spPr>
        <p:txBody>
          <a:bodyPr vert="horz" lIns="91440" tIns="45720" rIns="91440" bIns="45720" rtlCol="0" anchor="ctr"/>
          <a:lstStyle>
            <a:lvl1pPr algn="l">
              <a:defRPr sz="1000" i="0">
                <a:solidFill>
                  <a:schemeClr val="tx2">
                    <a:alpha val="85000"/>
                  </a:schemeClr>
                </a:solidFill>
              </a:defRPr>
            </a:lvl1pPr>
          </a:lstStyle>
          <a:p>
            <a:endParaRPr lang="en-US" dirty="0"/>
          </a:p>
        </p:txBody>
      </p:sp>
      <p:sp>
        <p:nvSpPr>
          <p:cNvPr id="6" name="Slide Number Placeholder 5">
            <a:extLst>
              <a:ext uri="{FF2B5EF4-FFF2-40B4-BE49-F238E27FC236}">
                <a16:creationId xmlns:a16="http://schemas.microsoft.com/office/drawing/2014/main" id="{67D5A493-61FB-4764-90B6-8CC218A781C9}"/>
              </a:ext>
            </a:extLst>
          </p:cNvPr>
          <p:cNvSpPr>
            <a:spLocks noGrp="1"/>
          </p:cNvSpPr>
          <p:nvPr>
            <p:ph type="sldNum" sz="quarter" idx="4"/>
          </p:nvPr>
        </p:nvSpPr>
        <p:spPr>
          <a:xfrm>
            <a:off x="11239498" y="6356350"/>
            <a:ext cx="515479" cy="365125"/>
          </a:xfrm>
          <a:prstGeom prst="rect">
            <a:avLst/>
          </a:prstGeom>
        </p:spPr>
        <p:txBody>
          <a:bodyPr vert="horz" lIns="91440" tIns="45720" rIns="91440" bIns="45720" rtlCol="0" anchor="ctr"/>
          <a:lstStyle>
            <a:lvl1pPr algn="r">
              <a:defRPr sz="1000" i="0">
                <a:solidFill>
                  <a:schemeClr val="tx2">
                    <a:alpha val="85000"/>
                  </a:schemeClr>
                </a:solidFill>
              </a:defRPr>
            </a:lvl1pPr>
          </a:lstStyle>
          <a:p>
            <a:fld id="{0946259B-8396-46CD-AD42-FDEDA89DA278}" type="slidenum">
              <a:rPr lang="en-US" smtClean="0"/>
              <a:pPr/>
              <a:t>‹N›</a:t>
            </a:fld>
            <a:endParaRPr lang="en-US" dirty="0"/>
          </a:p>
        </p:txBody>
      </p:sp>
    </p:spTree>
    <p:extLst>
      <p:ext uri="{BB962C8B-B14F-4D97-AF65-F5344CB8AC3E}">
        <p14:creationId xmlns:p14="http://schemas.microsoft.com/office/powerpoint/2010/main" val="2636892410"/>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75" r:id="rId5"/>
    <p:sldLayoutId id="2147483680" r:id="rId6"/>
    <p:sldLayoutId id="2147483676" r:id="rId7"/>
    <p:sldLayoutId id="2147483677" r:id="rId8"/>
    <p:sldLayoutId id="2147483678" r:id="rId9"/>
    <p:sldLayoutId id="2147483679" r:id="rId10"/>
    <p:sldLayoutId id="2147483681" r:id="rId11"/>
  </p:sldLayoutIdLs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SzPct val="150000"/>
        <a:buFont typeface="Goudy Old Style" panose="02020502050305020303" pitchFamily="18" charset="0"/>
        <a:buChar char="∙"/>
        <a:defRPr sz="2000" kern="1200">
          <a:solidFill>
            <a:schemeClr val="tx2"/>
          </a:solidFill>
          <a:latin typeface="+mn-lt"/>
          <a:ea typeface="+mn-ea"/>
          <a:cs typeface="+mn-cs"/>
        </a:defRPr>
      </a:lvl1pPr>
      <a:lvl2pPr marL="274320" indent="0" algn="l" defTabSz="914400" rtl="0" eaLnBrk="1" latinLnBrk="0" hangingPunct="1">
        <a:lnSpc>
          <a:spcPct val="110000"/>
        </a:lnSpc>
        <a:spcBef>
          <a:spcPts val="500"/>
        </a:spcBef>
        <a:buFontTx/>
        <a:buNone/>
        <a:defRPr sz="1800" kern="1200">
          <a:solidFill>
            <a:schemeClr val="tx2"/>
          </a:solidFill>
          <a:latin typeface="+mn-lt"/>
          <a:ea typeface="+mn-ea"/>
          <a:cs typeface="+mn-cs"/>
        </a:defRPr>
      </a:lvl2pPr>
      <a:lvl3pPr marL="548640" indent="-228600" algn="l" defTabSz="914400" rtl="0" eaLnBrk="1" latinLnBrk="0" hangingPunct="1">
        <a:lnSpc>
          <a:spcPct val="110000"/>
        </a:lnSpc>
        <a:spcBef>
          <a:spcPts val="500"/>
        </a:spcBef>
        <a:buSzPct val="150000"/>
        <a:buFont typeface="Goudy Old Style" panose="02020502050305020303" pitchFamily="18" charset="0"/>
        <a:buChar char="∙"/>
        <a:defRPr sz="1600" kern="1200">
          <a:solidFill>
            <a:schemeClr val="tx2"/>
          </a:solidFill>
          <a:latin typeface="+mn-lt"/>
          <a:ea typeface="+mn-ea"/>
          <a:cs typeface="+mn-cs"/>
        </a:defRPr>
      </a:lvl3pPr>
      <a:lvl4pPr marL="594360" indent="0" algn="l" defTabSz="914400" rtl="0" eaLnBrk="1" latinLnBrk="0" hangingPunct="1">
        <a:lnSpc>
          <a:spcPct val="110000"/>
        </a:lnSpc>
        <a:spcBef>
          <a:spcPts val="500"/>
        </a:spcBef>
        <a:buFontTx/>
        <a:buNone/>
        <a:defRPr sz="1400" kern="1200">
          <a:solidFill>
            <a:schemeClr val="tx2"/>
          </a:solidFill>
          <a:latin typeface="+mn-lt"/>
          <a:ea typeface="+mn-ea"/>
          <a:cs typeface="+mn-cs"/>
        </a:defRPr>
      </a:lvl4pPr>
      <a:lvl5pPr marL="822960" indent="-228600" algn="l" defTabSz="914400" rtl="0" eaLnBrk="1" latinLnBrk="0" hangingPunct="1">
        <a:lnSpc>
          <a:spcPct val="110000"/>
        </a:lnSpc>
        <a:spcBef>
          <a:spcPts val="500"/>
        </a:spcBef>
        <a:buSzPct val="150000"/>
        <a:buFont typeface="Goudy Old Style" panose="02020502050305020303" pitchFamily="18"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958DF84-F5C6-794F-8945-485D6C1075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EA2F3239-BC8B-07E4-3412-57C5192CEB48}"/>
              </a:ext>
            </a:extLst>
          </p:cNvPr>
          <p:cNvPicPr>
            <a:picLocks noChangeAspect="1"/>
          </p:cNvPicPr>
          <p:nvPr/>
        </p:nvPicPr>
        <p:blipFill rotWithShape="1">
          <a:blip r:embed="rId2"/>
          <a:srcRect b="6250"/>
          <a:stretch/>
        </p:blipFill>
        <p:spPr>
          <a:xfrm>
            <a:off x="20" y="10"/>
            <a:ext cx="12191979" cy="6857989"/>
          </a:xfrm>
          <a:prstGeom prst="rect">
            <a:avLst/>
          </a:prstGeom>
        </p:spPr>
      </p:pic>
      <p:sp useBgFill="1">
        <p:nvSpPr>
          <p:cNvPr id="11" name="Freeform: Shape 10">
            <a:extLst>
              <a:ext uri="{FF2B5EF4-FFF2-40B4-BE49-F238E27FC236}">
                <a16:creationId xmlns:a16="http://schemas.microsoft.com/office/drawing/2014/main" id="{4AF0997A-7C0F-4AD2-BA90-5FE341A177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9595" y="805231"/>
            <a:ext cx="3876811" cy="5245563"/>
          </a:xfrm>
          <a:custGeom>
            <a:avLst/>
            <a:gdLst>
              <a:gd name="connsiteX0" fmla="*/ 1941583 w 3876811"/>
              <a:gd name="connsiteY0" fmla="*/ 0 h 5245563"/>
              <a:gd name="connsiteX1" fmla="*/ 2111641 w 3876811"/>
              <a:gd name="connsiteY1" fmla="*/ 149097 h 5245563"/>
              <a:gd name="connsiteX2" fmla="*/ 3370493 w 3876811"/>
              <a:gd name="connsiteY2" fmla="*/ 774451 h 5245563"/>
              <a:gd name="connsiteX3" fmla="*/ 3876811 w 3876811"/>
              <a:gd name="connsiteY3" fmla="*/ 1854684 h 5245563"/>
              <a:gd name="connsiteX4" fmla="*/ 3876811 w 3876811"/>
              <a:gd name="connsiteY4" fmla="*/ 2019920 h 5245563"/>
              <a:gd name="connsiteX5" fmla="*/ 3876811 w 3876811"/>
              <a:gd name="connsiteY5" fmla="*/ 2491569 h 5245563"/>
              <a:gd name="connsiteX6" fmla="*/ 3876811 w 3876811"/>
              <a:gd name="connsiteY6" fmla="*/ 2753995 h 5245563"/>
              <a:gd name="connsiteX7" fmla="*/ 3876811 w 3876811"/>
              <a:gd name="connsiteY7" fmla="*/ 3115353 h 5245563"/>
              <a:gd name="connsiteX8" fmla="*/ 3876811 w 3876811"/>
              <a:gd name="connsiteY8" fmla="*/ 3390879 h 5245563"/>
              <a:gd name="connsiteX9" fmla="*/ 3370493 w 3876811"/>
              <a:gd name="connsiteY9" fmla="*/ 4471114 h 5245563"/>
              <a:gd name="connsiteX10" fmla="*/ 2111639 w 3876811"/>
              <a:gd name="connsiteY10" fmla="*/ 5096465 h 5245563"/>
              <a:gd name="connsiteX11" fmla="*/ 1935228 w 3876811"/>
              <a:gd name="connsiteY11" fmla="*/ 5245563 h 5245563"/>
              <a:gd name="connsiteX12" fmla="*/ 1765171 w 3876811"/>
              <a:gd name="connsiteY12" fmla="*/ 5096465 h 5245563"/>
              <a:gd name="connsiteX13" fmla="*/ 506317 w 3876811"/>
              <a:gd name="connsiteY13" fmla="*/ 4471114 h 5245563"/>
              <a:gd name="connsiteX14" fmla="*/ 0 w 3876811"/>
              <a:gd name="connsiteY14" fmla="*/ 3390879 h 5245563"/>
              <a:gd name="connsiteX15" fmla="*/ 0 w 3876811"/>
              <a:gd name="connsiteY15" fmla="*/ 3115353 h 5245563"/>
              <a:gd name="connsiteX16" fmla="*/ 0 w 3876811"/>
              <a:gd name="connsiteY16" fmla="*/ 2753995 h 5245563"/>
              <a:gd name="connsiteX17" fmla="*/ 0 w 3876811"/>
              <a:gd name="connsiteY17" fmla="*/ 2491569 h 5245563"/>
              <a:gd name="connsiteX18" fmla="*/ 0 w 3876811"/>
              <a:gd name="connsiteY18" fmla="*/ 2019920 h 5245563"/>
              <a:gd name="connsiteX19" fmla="*/ 0 w 3876811"/>
              <a:gd name="connsiteY19" fmla="*/ 1854684 h 5245563"/>
              <a:gd name="connsiteX20" fmla="*/ 506318 w 3876811"/>
              <a:gd name="connsiteY20" fmla="*/ 774451 h 5245563"/>
              <a:gd name="connsiteX21" fmla="*/ 1765173 w 3876811"/>
              <a:gd name="connsiteY21" fmla="*/ 149097 h 5245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876811" h="5245563">
                <a:moveTo>
                  <a:pt x="1941583" y="0"/>
                </a:moveTo>
                <a:lnTo>
                  <a:pt x="2111641" y="149097"/>
                </a:lnTo>
                <a:cubicBezTo>
                  <a:pt x="2533315" y="474958"/>
                  <a:pt x="3008487" y="564716"/>
                  <a:pt x="3370493" y="774451"/>
                </a:cubicBezTo>
                <a:cubicBezTo>
                  <a:pt x="3718590" y="1017851"/>
                  <a:pt x="3876811" y="1296993"/>
                  <a:pt x="3876811" y="1854684"/>
                </a:cubicBezTo>
                <a:lnTo>
                  <a:pt x="3876811" y="2019920"/>
                </a:lnTo>
                <a:lnTo>
                  <a:pt x="3876811" y="2491569"/>
                </a:lnTo>
                <a:lnTo>
                  <a:pt x="3876811" y="2753995"/>
                </a:lnTo>
                <a:lnTo>
                  <a:pt x="3876811" y="3115353"/>
                </a:lnTo>
                <a:lnTo>
                  <a:pt x="3876811" y="3390879"/>
                </a:lnTo>
                <a:cubicBezTo>
                  <a:pt x="3876811" y="3948571"/>
                  <a:pt x="3718588" y="4227713"/>
                  <a:pt x="3370493" y="4471114"/>
                </a:cubicBezTo>
                <a:cubicBezTo>
                  <a:pt x="3008484" y="4680847"/>
                  <a:pt x="2533312" y="4770605"/>
                  <a:pt x="2111639" y="5096465"/>
                </a:cubicBezTo>
                <a:lnTo>
                  <a:pt x="1935228" y="5245563"/>
                </a:lnTo>
                <a:lnTo>
                  <a:pt x="1765171" y="5096465"/>
                </a:lnTo>
                <a:cubicBezTo>
                  <a:pt x="1343496" y="4770605"/>
                  <a:pt x="868325" y="4680847"/>
                  <a:pt x="506317" y="4471114"/>
                </a:cubicBezTo>
                <a:cubicBezTo>
                  <a:pt x="158223" y="4227713"/>
                  <a:pt x="0" y="3948571"/>
                  <a:pt x="0" y="3390879"/>
                </a:cubicBezTo>
                <a:lnTo>
                  <a:pt x="0" y="3115353"/>
                </a:lnTo>
                <a:lnTo>
                  <a:pt x="0" y="2753995"/>
                </a:lnTo>
                <a:lnTo>
                  <a:pt x="0" y="2491569"/>
                </a:lnTo>
                <a:lnTo>
                  <a:pt x="0" y="2019920"/>
                </a:lnTo>
                <a:lnTo>
                  <a:pt x="0" y="1854684"/>
                </a:lnTo>
                <a:cubicBezTo>
                  <a:pt x="0" y="1296993"/>
                  <a:pt x="158224" y="1017851"/>
                  <a:pt x="506318" y="774451"/>
                </a:cubicBezTo>
                <a:cubicBezTo>
                  <a:pt x="868327" y="564716"/>
                  <a:pt x="1343498" y="474958"/>
                  <a:pt x="1765173" y="14909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olo 1">
            <a:extLst>
              <a:ext uri="{FF2B5EF4-FFF2-40B4-BE49-F238E27FC236}">
                <a16:creationId xmlns:a16="http://schemas.microsoft.com/office/drawing/2014/main" id="{7BD309D5-C496-DBB3-07BE-BD79A4FA5E6D}"/>
              </a:ext>
            </a:extLst>
          </p:cNvPr>
          <p:cNvSpPr>
            <a:spLocks noGrp="1"/>
          </p:cNvSpPr>
          <p:nvPr>
            <p:ph type="ctrTitle"/>
          </p:nvPr>
        </p:nvSpPr>
        <p:spPr>
          <a:xfrm>
            <a:off x="1473390" y="1826096"/>
            <a:ext cx="3149221" cy="2142699"/>
          </a:xfrm>
        </p:spPr>
        <p:txBody>
          <a:bodyPr anchor="b">
            <a:normAutofit/>
          </a:bodyPr>
          <a:lstStyle/>
          <a:p>
            <a:pPr algn="ctr"/>
            <a:r>
              <a:rPr lang="it-IT" sz="3700"/>
              <a:t>GUARDARE AL DI LÀ DEL TRAUMA</a:t>
            </a:r>
          </a:p>
        </p:txBody>
      </p:sp>
      <p:sp>
        <p:nvSpPr>
          <p:cNvPr id="3" name="Sottotitolo 2">
            <a:extLst>
              <a:ext uri="{FF2B5EF4-FFF2-40B4-BE49-F238E27FC236}">
                <a16:creationId xmlns:a16="http://schemas.microsoft.com/office/drawing/2014/main" id="{20766FF0-C13D-9B30-ACF9-4A2D8F12D6B5}"/>
              </a:ext>
            </a:extLst>
          </p:cNvPr>
          <p:cNvSpPr>
            <a:spLocks noGrp="1"/>
          </p:cNvSpPr>
          <p:nvPr>
            <p:ph type="subTitle" idx="1"/>
          </p:nvPr>
        </p:nvSpPr>
        <p:spPr>
          <a:xfrm>
            <a:off x="1594514" y="4196605"/>
            <a:ext cx="2906973" cy="948601"/>
          </a:xfrm>
        </p:spPr>
        <p:txBody>
          <a:bodyPr anchor="t">
            <a:noAutofit/>
          </a:bodyPr>
          <a:lstStyle/>
          <a:p>
            <a:pPr>
              <a:lnSpc>
                <a:spcPct val="100000"/>
              </a:lnSpc>
            </a:pPr>
            <a:r>
              <a:rPr lang="it-IT" sz="1400" b="1" dirty="0"/>
              <a:t>Terza Università Bergamo 2022/23</a:t>
            </a:r>
          </a:p>
          <a:p>
            <a:pPr>
              <a:lnSpc>
                <a:spcPct val="100000"/>
              </a:lnSpc>
            </a:pPr>
            <a:r>
              <a:rPr lang="it-IT" sz="1400" b="1" dirty="0"/>
              <a:t>Corso 39 – Al di là del trauma</a:t>
            </a:r>
          </a:p>
          <a:p>
            <a:pPr>
              <a:lnSpc>
                <a:spcPct val="100000"/>
              </a:lnSpc>
            </a:pPr>
            <a:r>
              <a:rPr lang="it-IT" sz="1400" b="1" dirty="0"/>
              <a:t>Docente: Greta Capelli</a:t>
            </a:r>
          </a:p>
        </p:txBody>
      </p:sp>
      <p:sp>
        <p:nvSpPr>
          <p:cNvPr id="13" name="Freeform: Shape 12">
            <a:extLst>
              <a:ext uri="{FF2B5EF4-FFF2-40B4-BE49-F238E27FC236}">
                <a16:creationId xmlns:a16="http://schemas.microsoft.com/office/drawing/2014/main" id="{72E67446-732B-4F72-8560-6FABB6CB25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0828" y="720724"/>
            <a:ext cx="4014345" cy="5414576"/>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282900" h="5795027">
                <a:moveTo>
                  <a:pt x="2144960" y="0"/>
                </a:moveTo>
                <a:lnTo>
                  <a:pt x="2332832" y="164715"/>
                </a:lnTo>
                <a:cubicBezTo>
                  <a:pt x="2798675" y="524709"/>
                  <a:pt x="3323620" y="623869"/>
                  <a:pt x="3723546" y="855573"/>
                </a:cubicBezTo>
                <a:cubicBezTo>
                  <a:pt x="4108105" y="1124469"/>
                  <a:pt x="4282900" y="1432851"/>
                  <a:pt x="4282900" y="2048959"/>
                </a:cubicBezTo>
                <a:lnTo>
                  <a:pt x="4282900" y="2231503"/>
                </a:lnTo>
                <a:lnTo>
                  <a:pt x="4282900" y="2752557"/>
                </a:lnTo>
                <a:lnTo>
                  <a:pt x="4282900" y="3042471"/>
                </a:lnTo>
                <a:lnTo>
                  <a:pt x="4282900" y="3441681"/>
                </a:lnTo>
                <a:lnTo>
                  <a:pt x="4282900" y="3746068"/>
                </a:lnTo>
                <a:cubicBezTo>
                  <a:pt x="4282900" y="4362177"/>
                  <a:pt x="4108103" y="4670559"/>
                  <a:pt x="3723546" y="4939455"/>
                </a:cubicBezTo>
                <a:cubicBezTo>
                  <a:pt x="3323617" y="5171158"/>
                  <a:pt x="2798672" y="527031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close/>
              </a:path>
            </a:pathLst>
          </a:custGeom>
          <a:noFill/>
          <a:ln w="25400" cap="rnd">
            <a:solidFill>
              <a:schemeClr val="bg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5022187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A2D5D87-DB5B-D736-1093-C4CA4C46C9CB}"/>
              </a:ext>
            </a:extLst>
          </p:cNvPr>
          <p:cNvSpPr>
            <a:spLocks noGrp="1"/>
          </p:cNvSpPr>
          <p:nvPr>
            <p:ph type="title"/>
          </p:nvPr>
        </p:nvSpPr>
        <p:spPr/>
        <p:txBody>
          <a:bodyPr/>
          <a:lstStyle/>
          <a:p>
            <a:r>
              <a:rPr lang="it-IT" dirty="0"/>
              <a:t>RESILIENZA</a:t>
            </a:r>
          </a:p>
        </p:txBody>
      </p:sp>
      <p:sp>
        <p:nvSpPr>
          <p:cNvPr id="3" name="Segnaposto contenuto 2">
            <a:extLst>
              <a:ext uri="{FF2B5EF4-FFF2-40B4-BE49-F238E27FC236}">
                <a16:creationId xmlns:a16="http://schemas.microsoft.com/office/drawing/2014/main" id="{B0F48898-F81C-88EB-170B-BE95E13F960E}"/>
              </a:ext>
            </a:extLst>
          </p:cNvPr>
          <p:cNvSpPr>
            <a:spLocks noGrp="1"/>
          </p:cNvSpPr>
          <p:nvPr>
            <p:ph idx="1"/>
          </p:nvPr>
        </p:nvSpPr>
        <p:spPr/>
        <p:txBody>
          <a:bodyPr/>
          <a:lstStyle/>
          <a:p>
            <a:r>
              <a:rPr lang="it-IT" dirty="0"/>
              <a:t>Concetto derivante dalla fisica</a:t>
            </a:r>
          </a:p>
          <a:p>
            <a:r>
              <a:rPr lang="it-IT" dirty="0"/>
              <a:t>Assunzione di responsabilità (no provvidenza del futuro)</a:t>
            </a:r>
          </a:p>
          <a:p>
            <a:r>
              <a:rPr lang="it-IT" dirty="0"/>
              <a:t>Scegliere di integrare piuttosto che desensibilizzare</a:t>
            </a:r>
          </a:p>
          <a:p>
            <a:r>
              <a:rPr lang="it-IT" dirty="0"/>
              <a:t>Riorganizzazione positiva</a:t>
            </a:r>
          </a:p>
          <a:p>
            <a:r>
              <a:rPr lang="it-IT" dirty="0"/>
              <a:t>Strategie soggettive e individuali</a:t>
            </a:r>
          </a:p>
          <a:p>
            <a:r>
              <a:rPr lang="it-IT" dirty="0"/>
              <a:t>Rimanere sensibili alle opportunità senza alienarsi</a:t>
            </a:r>
          </a:p>
        </p:txBody>
      </p:sp>
    </p:spTree>
    <p:extLst>
      <p:ext uri="{BB962C8B-B14F-4D97-AF65-F5344CB8AC3E}">
        <p14:creationId xmlns:p14="http://schemas.microsoft.com/office/powerpoint/2010/main" val="2233358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5CA225D-3B42-B969-6522-5872D8CB688C}"/>
              </a:ext>
            </a:extLst>
          </p:cNvPr>
          <p:cNvSpPr>
            <a:spLocks noGrp="1"/>
          </p:cNvSpPr>
          <p:nvPr>
            <p:ph idx="1"/>
          </p:nvPr>
        </p:nvSpPr>
        <p:spPr/>
        <p:txBody>
          <a:bodyPr>
            <a:normAutofit/>
          </a:bodyPr>
          <a:lstStyle/>
          <a:p>
            <a:pPr algn="ctr"/>
            <a:r>
              <a:rPr lang="it-IT" sz="4000" i="1" dirty="0"/>
              <a:t>«Ogni essere umano possiede una riserva di forza la cui misura gli è sconosciuta; può essere grande, piccola o nulla, e solo l’avversità estrema dà modo di valutarla.»</a:t>
            </a:r>
          </a:p>
          <a:p>
            <a:pPr marL="0" indent="0" algn="r">
              <a:buNone/>
            </a:pPr>
            <a:r>
              <a:rPr lang="it-IT" sz="1800" i="1" dirty="0"/>
              <a:t>Primo Levi, 1986 pag. 45</a:t>
            </a:r>
          </a:p>
        </p:txBody>
      </p:sp>
    </p:spTree>
    <p:extLst>
      <p:ext uri="{BB962C8B-B14F-4D97-AF65-F5344CB8AC3E}">
        <p14:creationId xmlns:p14="http://schemas.microsoft.com/office/powerpoint/2010/main" val="3204040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EE7223-507C-83FA-F472-3241D45C9543}"/>
              </a:ext>
            </a:extLst>
          </p:cNvPr>
          <p:cNvSpPr>
            <a:spLocks noGrp="1"/>
          </p:cNvSpPr>
          <p:nvPr>
            <p:ph type="title"/>
          </p:nvPr>
        </p:nvSpPr>
        <p:spPr/>
        <p:txBody>
          <a:bodyPr>
            <a:normAutofit fontScale="90000"/>
          </a:bodyPr>
          <a:lstStyle/>
          <a:p>
            <a:r>
              <a:rPr lang="it-IT" dirty="0"/>
              <a:t>STRUMENTI DI RESILIENZA PER INIZIARE A SUPERARE IL TRAUMA</a:t>
            </a:r>
          </a:p>
        </p:txBody>
      </p:sp>
      <p:sp>
        <p:nvSpPr>
          <p:cNvPr id="3" name="Segnaposto contenuto 2">
            <a:extLst>
              <a:ext uri="{FF2B5EF4-FFF2-40B4-BE49-F238E27FC236}">
                <a16:creationId xmlns:a16="http://schemas.microsoft.com/office/drawing/2014/main" id="{1BF33F7D-B76D-7C54-DE70-CAA448FB37F1}"/>
              </a:ext>
            </a:extLst>
          </p:cNvPr>
          <p:cNvSpPr>
            <a:spLocks noGrp="1"/>
          </p:cNvSpPr>
          <p:nvPr>
            <p:ph idx="1"/>
          </p:nvPr>
        </p:nvSpPr>
        <p:spPr/>
        <p:txBody>
          <a:bodyPr>
            <a:normAutofit lnSpcReduction="10000"/>
          </a:bodyPr>
          <a:lstStyle/>
          <a:p>
            <a:r>
              <a:rPr lang="it-IT" dirty="0"/>
              <a:t>Curare gli aspetti di igiene della nostra vita per vedere garantite le condizioni minime di benessere (sonno, alimentazione, igiene personale …)</a:t>
            </a:r>
          </a:p>
          <a:p>
            <a:r>
              <a:rPr lang="it-IT" dirty="0"/>
              <a:t>Individuare isole mentali di conforto e sicurezza, ancoraggio ad aspetti di piacere.</a:t>
            </a:r>
          </a:p>
          <a:p>
            <a:r>
              <a:rPr lang="it-IT" dirty="0"/>
              <a:t>Accettare l’umana condizione di dondolio e oscillazione tra ricordare il passato- vivere il presente, linguaggio-corpo e sicurezza- esplorazione. </a:t>
            </a:r>
          </a:p>
          <a:p>
            <a:r>
              <a:rPr lang="it-IT" dirty="0"/>
              <a:t>Autoconsapevolezza</a:t>
            </a:r>
          </a:p>
          <a:p>
            <a:r>
              <a:rPr lang="it-IT" dirty="0"/>
              <a:t>Sicurezza e fiducia</a:t>
            </a:r>
          </a:p>
          <a:p>
            <a:r>
              <a:rPr lang="it-IT" dirty="0"/>
              <a:t>Mettere insieme i pezzi</a:t>
            </a:r>
          </a:p>
          <a:p>
            <a:r>
              <a:rPr lang="it-IT" dirty="0"/>
              <a:t>La parola</a:t>
            </a:r>
          </a:p>
        </p:txBody>
      </p:sp>
    </p:spTree>
    <p:extLst>
      <p:ext uri="{BB962C8B-B14F-4D97-AF65-F5344CB8AC3E}">
        <p14:creationId xmlns:p14="http://schemas.microsoft.com/office/powerpoint/2010/main" val="2213648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85D5395-EB23-1D5E-788E-CBA5FFA4E666}"/>
              </a:ext>
            </a:extLst>
          </p:cNvPr>
          <p:cNvSpPr>
            <a:spLocks noGrp="1"/>
          </p:cNvSpPr>
          <p:nvPr>
            <p:ph idx="1"/>
          </p:nvPr>
        </p:nvSpPr>
        <p:spPr>
          <a:xfrm>
            <a:off x="771435" y="1759985"/>
            <a:ext cx="9076329" cy="3650155"/>
          </a:xfrm>
        </p:spPr>
        <p:txBody>
          <a:bodyPr/>
          <a:lstStyle/>
          <a:p>
            <a:pPr algn="ctr"/>
            <a:r>
              <a:rPr lang="it-IT" i="1" dirty="0"/>
              <a:t>«L’essere umano è come una locanda. Ogni mattina un nuovo arrivo. Momenti di gioia, di depressione, di meschinità, a volte un lampo di consapevolezza giunge come un visitatore inatteso. Dai loro il benvenuto e intrattienili tutti! Anche se c’è una moltitudine di dolori, che violentemente svuota la tua casa portando via tutti i mobili, tratta ugualmente ogni ospite con rispetto. Potrebbe aprirti a qualche nuova gioia. I pensieri cupi, la vergogna, la malizia, accoglili sulla porta con un sorriso, e invitali a entrare. Sii grato chiunque arrivi, perché ognuno è stato mandato dall’aldilà per farti da guida.»</a:t>
            </a:r>
          </a:p>
          <a:p>
            <a:pPr marL="0" indent="0" algn="r">
              <a:buNone/>
            </a:pPr>
            <a:r>
              <a:rPr lang="it-IT" sz="1600" dirty="0"/>
              <a:t>RUMI</a:t>
            </a:r>
          </a:p>
        </p:txBody>
      </p:sp>
    </p:spTree>
    <p:extLst>
      <p:ext uri="{BB962C8B-B14F-4D97-AF65-F5344CB8AC3E}">
        <p14:creationId xmlns:p14="http://schemas.microsoft.com/office/powerpoint/2010/main" val="31401611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50A7F3D-7D43-D228-B0A1-B6B8A955EE46}"/>
              </a:ext>
            </a:extLst>
          </p:cNvPr>
          <p:cNvSpPr>
            <a:spLocks noGrp="1"/>
          </p:cNvSpPr>
          <p:nvPr>
            <p:ph type="title"/>
          </p:nvPr>
        </p:nvSpPr>
        <p:spPr/>
        <p:txBody>
          <a:bodyPr/>
          <a:lstStyle/>
          <a:p>
            <a:r>
              <a:rPr lang="it-IT" dirty="0"/>
              <a:t>LA PAROLA</a:t>
            </a:r>
          </a:p>
        </p:txBody>
      </p:sp>
      <p:sp>
        <p:nvSpPr>
          <p:cNvPr id="3" name="Segnaposto contenuto 2">
            <a:extLst>
              <a:ext uri="{FF2B5EF4-FFF2-40B4-BE49-F238E27FC236}">
                <a16:creationId xmlns:a16="http://schemas.microsoft.com/office/drawing/2014/main" id="{5ED0AFF0-1702-EADB-38AE-B8337793AD99}"/>
              </a:ext>
            </a:extLst>
          </p:cNvPr>
          <p:cNvSpPr>
            <a:spLocks noGrp="1"/>
          </p:cNvSpPr>
          <p:nvPr>
            <p:ph idx="1"/>
          </p:nvPr>
        </p:nvSpPr>
        <p:spPr/>
        <p:txBody>
          <a:bodyPr/>
          <a:lstStyle/>
          <a:p>
            <a:pPr marL="0" indent="0" algn="ctr">
              <a:buNone/>
            </a:pPr>
            <a:endParaRPr lang="it-IT" i="1" dirty="0"/>
          </a:p>
          <a:p>
            <a:pPr marL="0" indent="0" algn="ctr">
              <a:buNone/>
            </a:pPr>
            <a:endParaRPr lang="it-IT" i="1" dirty="0"/>
          </a:p>
          <a:p>
            <a:pPr marL="0" indent="0" algn="ctr">
              <a:buNone/>
            </a:pPr>
            <a:r>
              <a:rPr lang="it-IT" i="1" dirty="0"/>
              <a:t>«Date parole al vostro dolore;</a:t>
            </a:r>
          </a:p>
          <a:p>
            <a:pPr marL="0" indent="0" algn="ctr">
              <a:buNone/>
            </a:pPr>
            <a:r>
              <a:rPr lang="it-IT" i="1" dirty="0"/>
              <a:t>il dolore che non parla sussurra al cuore troppo gonfio e lo invita a spezzarsi.»</a:t>
            </a:r>
          </a:p>
          <a:p>
            <a:pPr marL="0" indent="0" algn="r">
              <a:buNone/>
            </a:pPr>
            <a:r>
              <a:rPr lang="it-IT" sz="1600" i="1" dirty="0"/>
              <a:t>Shakespeare, Macbeth</a:t>
            </a:r>
          </a:p>
          <a:p>
            <a:endParaRPr lang="it-IT" dirty="0"/>
          </a:p>
        </p:txBody>
      </p:sp>
    </p:spTree>
    <p:extLst>
      <p:ext uri="{BB962C8B-B14F-4D97-AF65-F5344CB8AC3E}">
        <p14:creationId xmlns:p14="http://schemas.microsoft.com/office/powerpoint/2010/main" val="1689895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4D9A80A-D932-F2A5-3B18-AA4C5A4DD25B}"/>
              </a:ext>
            </a:extLst>
          </p:cNvPr>
          <p:cNvSpPr>
            <a:spLocks noGrp="1"/>
          </p:cNvSpPr>
          <p:nvPr>
            <p:ph idx="1"/>
          </p:nvPr>
        </p:nvSpPr>
        <p:spPr>
          <a:xfrm>
            <a:off x="735924" y="1795496"/>
            <a:ext cx="9076329" cy="3650155"/>
          </a:xfrm>
        </p:spPr>
        <p:txBody>
          <a:bodyPr/>
          <a:lstStyle/>
          <a:p>
            <a:r>
              <a:rPr lang="it-IT" dirty="0"/>
              <a:t>Potere curativo della parola: si il trauma ci lascia muti, il percorso per superarlo è lastricato di parole assemblate con cura una dopo l’altra, fino quando l’intera storia non può essere rivelata. </a:t>
            </a:r>
          </a:p>
          <a:p>
            <a:r>
              <a:rPr lang="it-IT" dirty="0"/>
              <a:t>Importanza collettiva del rompere il silenzio (slogan silenzio = morte)</a:t>
            </a:r>
          </a:p>
          <a:p>
            <a:r>
              <a:rPr lang="it-IT" dirty="0"/>
              <a:t>Silenzio rinforza l’isolamento maligno del trauma.</a:t>
            </a:r>
          </a:p>
          <a:p>
            <a:r>
              <a:rPr lang="it-IT" dirty="0"/>
              <a:t>Poter nominare le cose.</a:t>
            </a:r>
          </a:p>
        </p:txBody>
      </p:sp>
    </p:spTree>
    <p:extLst>
      <p:ext uri="{BB962C8B-B14F-4D97-AF65-F5344CB8AC3E}">
        <p14:creationId xmlns:p14="http://schemas.microsoft.com/office/powerpoint/2010/main" val="10821302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A53789F-C50F-D6CE-61DD-4A7622FA1F53}"/>
              </a:ext>
            </a:extLst>
          </p:cNvPr>
          <p:cNvSpPr>
            <a:spLocks noGrp="1"/>
          </p:cNvSpPr>
          <p:nvPr>
            <p:ph type="title"/>
          </p:nvPr>
        </p:nvSpPr>
        <p:spPr/>
        <p:txBody>
          <a:bodyPr/>
          <a:lstStyle/>
          <a:p>
            <a:r>
              <a:rPr lang="it-IT" dirty="0"/>
              <a:t>PONTI PER LA PAROLA</a:t>
            </a:r>
          </a:p>
        </p:txBody>
      </p:sp>
      <p:sp>
        <p:nvSpPr>
          <p:cNvPr id="3" name="Segnaposto contenuto 2">
            <a:extLst>
              <a:ext uri="{FF2B5EF4-FFF2-40B4-BE49-F238E27FC236}">
                <a16:creationId xmlns:a16="http://schemas.microsoft.com/office/drawing/2014/main" id="{118E7A88-BA07-DF21-0DD7-853B6FB1CFDF}"/>
              </a:ext>
            </a:extLst>
          </p:cNvPr>
          <p:cNvSpPr>
            <a:spLocks noGrp="1"/>
          </p:cNvSpPr>
          <p:nvPr>
            <p:ph idx="1"/>
          </p:nvPr>
        </p:nvSpPr>
        <p:spPr>
          <a:xfrm>
            <a:off x="966743" y="2629997"/>
            <a:ext cx="9076329" cy="3650155"/>
          </a:xfrm>
        </p:spPr>
        <p:txBody>
          <a:bodyPr/>
          <a:lstStyle/>
          <a:p>
            <a:r>
              <a:rPr lang="it-IT" dirty="0"/>
              <a:t>Corpo (senso di noi stessi e alessitimia)</a:t>
            </a:r>
          </a:p>
          <a:p>
            <a:r>
              <a:rPr lang="it-IT" dirty="0"/>
              <a:t>Scrivere a se stessi </a:t>
            </a:r>
          </a:p>
          <a:p>
            <a:r>
              <a:rPr lang="it-IT" dirty="0"/>
              <a:t>Arti, musica, danza e teatro </a:t>
            </a:r>
          </a:p>
          <a:p>
            <a:r>
              <a:rPr lang="it-IT" dirty="0"/>
              <a:t>Creatività nasce da un impulso riparatorio</a:t>
            </a:r>
          </a:p>
          <a:p>
            <a:endParaRPr lang="it-IT" dirty="0"/>
          </a:p>
        </p:txBody>
      </p:sp>
    </p:spTree>
    <p:extLst>
      <p:ext uri="{BB962C8B-B14F-4D97-AF65-F5344CB8AC3E}">
        <p14:creationId xmlns:p14="http://schemas.microsoft.com/office/powerpoint/2010/main" val="262731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48C5A0C-5E49-A67D-9E94-60426E18983F}"/>
              </a:ext>
            </a:extLst>
          </p:cNvPr>
          <p:cNvSpPr>
            <a:spLocks noGrp="1"/>
          </p:cNvSpPr>
          <p:nvPr>
            <p:ph idx="1"/>
          </p:nvPr>
        </p:nvSpPr>
        <p:spPr>
          <a:xfrm>
            <a:off x="895723" y="2035192"/>
            <a:ext cx="9076329" cy="3650155"/>
          </a:xfrm>
        </p:spPr>
        <p:txBody>
          <a:bodyPr/>
          <a:lstStyle/>
          <a:p>
            <a:pPr marL="0" indent="0" algn="ctr">
              <a:buNone/>
            </a:pPr>
            <a:r>
              <a:rPr lang="it-IT" i="1" dirty="0"/>
              <a:t>Appena cominciamo a </a:t>
            </a:r>
            <a:r>
              <a:rPr lang="it-IT" i="1" dirty="0" err="1"/>
              <a:t>ri</a:t>
            </a:r>
            <a:r>
              <a:rPr lang="it-IT" i="1" dirty="0"/>
              <a:t>-esperire una connessione viscerale con i bisogni del nostro corpo, emerge una specifica capacità nuova: quella di amarsi con calore. Sperimentiamo una nuova autenticità nel prenderci cura di noi stessi, che reindirizza la nostra attenzione alla nostra salute, alla nostra dieta, alla nostra energia, alla nostra gestione del tempo. Questa maggiore cura di sé nasce spontaneamente e naturalmente, non come una risposta a un «dovrebbe». Siamo in grado di sperimentare un piacere immediato e intrinseco nella cura di noi stessi.</a:t>
            </a:r>
          </a:p>
          <a:p>
            <a:pPr marL="0" indent="0" algn="r">
              <a:buNone/>
            </a:pPr>
            <a:r>
              <a:rPr lang="it-IT" sz="1400" i="1" dirty="0"/>
              <a:t>Stephen Cope, Yoga and the </a:t>
            </a:r>
            <a:r>
              <a:rPr lang="it-IT" sz="1400" i="1" dirty="0" err="1"/>
              <a:t>quest</a:t>
            </a:r>
            <a:r>
              <a:rPr lang="it-IT" sz="1400" i="1" dirty="0"/>
              <a:t> for </a:t>
            </a:r>
            <a:r>
              <a:rPr lang="it-IT" sz="1400" i="1" dirty="0" err="1"/>
              <a:t>true</a:t>
            </a:r>
            <a:r>
              <a:rPr lang="it-IT" sz="1400" i="1" dirty="0"/>
              <a:t> self</a:t>
            </a:r>
          </a:p>
        </p:txBody>
      </p:sp>
    </p:spTree>
    <p:extLst>
      <p:ext uri="{BB962C8B-B14F-4D97-AF65-F5344CB8AC3E}">
        <p14:creationId xmlns:p14="http://schemas.microsoft.com/office/powerpoint/2010/main" val="1039506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206359A-F1E3-49EE-BBC2-40888C4A362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65700" y="2026"/>
            <a:ext cx="2926300" cy="5030922"/>
            <a:chOff x="9265700" y="2026"/>
            <a:chExt cx="2926300" cy="5030922"/>
          </a:xfrm>
        </p:grpSpPr>
        <p:sp>
          <p:nvSpPr>
            <p:cNvPr id="9" name="Freeform: Shape 8">
              <a:extLst>
                <a:ext uri="{FF2B5EF4-FFF2-40B4-BE49-F238E27FC236}">
                  <a16:creationId xmlns:a16="http://schemas.microsoft.com/office/drawing/2014/main" id="{CED90C42-6A0F-48E8-BF96-7D3E2A395E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5DA0863A-55F7-4EB0-9451-F3EE4D65DB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5FE7CFE2-40F6-44B2-8AAD-0C384EEFCF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9F0D6A17-AA80-4608-8660-8D1587A1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useBgFill="1">
        <p:nvSpPr>
          <p:cNvPr id="14" name="Rectangle 13">
            <a:extLst>
              <a:ext uri="{FF2B5EF4-FFF2-40B4-BE49-F238E27FC236}">
                <a16:creationId xmlns:a16="http://schemas.microsoft.com/office/drawing/2014/main" id="{ED46C2FA-737E-4D44-B023-23D6FAD7A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929"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9F884164-8911-69D9-5F66-0475C0455159}"/>
              </a:ext>
            </a:extLst>
          </p:cNvPr>
          <p:cNvSpPr>
            <a:spLocks noGrp="1"/>
          </p:cNvSpPr>
          <p:nvPr>
            <p:ph type="title"/>
          </p:nvPr>
        </p:nvSpPr>
        <p:spPr>
          <a:xfrm>
            <a:off x="952500" y="1205037"/>
            <a:ext cx="6042066" cy="2561527"/>
          </a:xfrm>
        </p:spPr>
        <p:txBody>
          <a:bodyPr vert="horz" lIns="91440" tIns="45720" rIns="91440" bIns="45720" rtlCol="0" anchor="b">
            <a:normAutofit/>
          </a:bodyPr>
          <a:lstStyle/>
          <a:p>
            <a:pPr>
              <a:lnSpc>
                <a:spcPct val="90000"/>
              </a:lnSpc>
            </a:pPr>
            <a:r>
              <a:rPr lang="en-US" sz="4400" dirty="0"/>
              <a:t>CLARA MUCCI E LA PROSPETTIVA DEL PERDONO</a:t>
            </a:r>
            <a:br>
              <a:rPr lang="en-US" sz="4400" dirty="0"/>
            </a:br>
            <a:endParaRPr lang="en-US" sz="4400" dirty="0"/>
          </a:p>
        </p:txBody>
      </p:sp>
      <p:grpSp>
        <p:nvGrpSpPr>
          <p:cNvPr id="16" name="Group 15">
            <a:extLst>
              <a:ext uri="{FF2B5EF4-FFF2-40B4-BE49-F238E27FC236}">
                <a16:creationId xmlns:a16="http://schemas.microsoft.com/office/drawing/2014/main" id="{30FBB873-FA13-DF44-B110-DDC8B91A83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8047089" y="1834816"/>
            <a:ext cx="4168661" cy="5035059"/>
            <a:chOff x="8023339" y="-768"/>
            <a:chExt cx="4168661" cy="5035059"/>
          </a:xfrm>
        </p:grpSpPr>
        <p:sp>
          <p:nvSpPr>
            <p:cNvPr id="17" name="Freeform: Shape 12">
              <a:extLst>
                <a:ext uri="{FF2B5EF4-FFF2-40B4-BE49-F238E27FC236}">
                  <a16:creationId xmlns:a16="http://schemas.microsoft.com/office/drawing/2014/main" id="{5ADAD4B7-22E4-154D-B92A-5198D3A30D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43705" y="1907347"/>
              <a:ext cx="2249810" cy="304413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282900" h="5795027">
                  <a:moveTo>
                    <a:pt x="2144960" y="0"/>
                  </a:moveTo>
                  <a:lnTo>
                    <a:pt x="2332832" y="164715"/>
                  </a:lnTo>
                  <a:cubicBezTo>
                    <a:pt x="2798675" y="524709"/>
                    <a:pt x="3323620" y="623869"/>
                    <a:pt x="3723546" y="855573"/>
                  </a:cubicBezTo>
                  <a:cubicBezTo>
                    <a:pt x="4108105" y="1124469"/>
                    <a:pt x="4282900" y="1432851"/>
                    <a:pt x="4282900" y="2048959"/>
                  </a:cubicBezTo>
                  <a:lnTo>
                    <a:pt x="4282900" y="2231503"/>
                  </a:lnTo>
                  <a:lnTo>
                    <a:pt x="4282900" y="2752557"/>
                  </a:lnTo>
                  <a:lnTo>
                    <a:pt x="4282900" y="3042471"/>
                  </a:lnTo>
                  <a:lnTo>
                    <a:pt x="4282900" y="3441681"/>
                  </a:lnTo>
                  <a:lnTo>
                    <a:pt x="4282900" y="3746068"/>
                  </a:lnTo>
                  <a:cubicBezTo>
                    <a:pt x="4282900" y="4362177"/>
                    <a:pt x="4108103" y="4670559"/>
                    <a:pt x="3723546" y="4939455"/>
                  </a:cubicBezTo>
                  <a:cubicBezTo>
                    <a:pt x="3323617" y="5171158"/>
                    <a:pt x="2798672" y="527031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close/>
                </a:path>
              </a:pathLst>
            </a:custGeom>
            <a:solidFill>
              <a:schemeClr val="bg2">
                <a:lumMod val="75000"/>
                <a:alpha val="15000"/>
              </a:schemeClr>
            </a:solidFill>
            <a:ln w="25400" cap="rnd">
              <a:no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3">
              <a:extLst>
                <a:ext uri="{FF2B5EF4-FFF2-40B4-BE49-F238E27FC236}">
                  <a16:creationId xmlns:a16="http://schemas.microsoft.com/office/drawing/2014/main" id="{24FD4089-3065-364F-9CDA-C75E840F7E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282500" y="1824533"/>
              <a:ext cx="2372219"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282900" h="5795027">
                  <a:moveTo>
                    <a:pt x="2144960" y="0"/>
                  </a:moveTo>
                  <a:lnTo>
                    <a:pt x="2332832" y="164715"/>
                  </a:lnTo>
                  <a:cubicBezTo>
                    <a:pt x="2798675" y="524709"/>
                    <a:pt x="3323620" y="623869"/>
                    <a:pt x="3723546" y="855573"/>
                  </a:cubicBezTo>
                  <a:cubicBezTo>
                    <a:pt x="4108105" y="1124469"/>
                    <a:pt x="4282900" y="1432851"/>
                    <a:pt x="4282900" y="2048959"/>
                  </a:cubicBezTo>
                  <a:lnTo>
                    <a:pt x="4282900" y="2231503"/>
                  </a:lnTo>
                  <a:lnTo>
                    <a:pt x="4282900" y="2752557"/>
                  </a:lnTo>
                  <a:lnTo>
                    <a:pt x="4282900" y="3042471"/>
                  </a:lnTo>
                  <a:lnTo>
                    <a:pt x="4282900" y="3441681"/>
                  </a:lnTo>
                  <a:lnTo>
                    <a:pt x="4282900" y="3746068"/>
                  </a:lnTo>
                  <a:cubicBezTo>
                    <a:pt x="4282900" y="4362177"/>
                    <a:pt x="4108103" y="4670559"/>
                    <a:pt x="3723546" y="4939455"/>
                  </a:cubicBezTo>
                  <a:cubicBezTo>
                    <a:pt x="3323617" y="5171158"/>
                    <a:pt x="2798672" y="527031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close/>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9">
              <a:extLst>
                <a:ext uri="{FF2B5EF4-FFF2-40B4-BE49-F238E27FC236}">
                  <a16:creationId xmlns:a16="http://schemas.microsoft.com/office/drawing/2014/main" id="{D56A9D0E-EEBA-444C-861A-BE29669F66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584672" y="0"/>
              <a:ext cx="1607328" cy="2294745"/>
            </a:xfrm>
            <a:custGeom>
              <a:avLst/>
              <a:gdLst>
                <a:gd name="connsiteX0" fmla="*/ 49162 w 1607328"/>
                <a:gd name="connsiteY0" fmla="*/ 0 h 2294745"/>
                <a:gd name="connsiteX1" fmla="*/ 1607328 w 1607328"/>
                <a:gd name="connsiteY1" fmla="*/ 0 h 2294745"/>
                <a:gd name="connsiteX2" fmla="*/ 1607328 w 1607328"/>
                <a:gd name="connsiteY2" fmla="*/ 2000018 h 2294745"/>
                <a:gd name="connsiteX3" fmla="*/ 1603693 w 1607328"/>
                <a:gd name="connsiteY3" fmla="*/ 2001495 h 2294745"/>
                <a:gd name="connsiteX4" fmla="*/ 1225436 w 1607328"/>
                <a:gd name="connsiteY4" fmla="*/ 2208220 h 2294745"/>
                <a:gd name="connsiteX5" fmla="*/ 1123061 w 1607328"/>
                <a:gd name="connsiteY5" fmla="*/ 2294745 h 2294745"/>
                <a:gd name="connsiteX6" fmla="*/ 1024372 w 1607328"/>
                <a:gd name="connsiteY6" fmla="*/ 2208220 h 2294745"/>
                <a:gd name="connsiteX7" fmla="*/ 293828 w 1607328"/>
                <a:gd name="connsiteY7" fmla="*/ 1845313 h 2294745"/>
                <a:gd name="connsiteX8" fmla="*/ 0 w 1607328"/>
                <a:gd name="connsiteY8" fmla="*/ 1218426 h 2294745"/>
                <a:gd name="connsiteX9" fmla="*/ 0 w 1607328"/>
                <a:gd name="connsiteY9" fmla="*/ 1058531 h 2294745"/>
                <a:gd name="connsiteX10" fmla="*/ 0 w 1607328"/>
                <a:gd name="connsiteY10" fmla="*/ 848826 h 2294745"/>
                <a:gd name="connsiteX11" fmla="*/ 0 w 1607328"/>
                <a:gd name="connsiteY11" fmla="*/ 696534 h 2294745"/>
                <a:gd name="connsiteX12" fmla="*/ 0 w 1607328"/>
                <a:gd name="connsiteY12" fmla="*/ 422824 h 2294745"/>
                <a:gd name="connsiteX13" fmla="*/ 0 w 1607328"/>
                <a:gd name="connsiteY13" fmla="*/ 326933 h 2294745"/>
                <a:gd name="connsiteX14" fmla="*/ 39706 w 1607328"/>
                <a:gd name="connsiteY14"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607328" h="2294745">
                  <a:moveTo>
                    <a:pt x="49162" y="0"/>
                  </a:moveTo>
                  <a:lnTo>
                    <a:pt x="1607328" y="0"/>
                  </a:lnTo>
                  <a:lnTo>
                    <a:pt x="1607328" y="2000018"/>
                  </a:lnTo>
                  <a:lnTo>
                    <a:pt x="1603693" y="2001495"/>
                  </a:lnTo>
                  <a:cubicBezTo>
                    <a:pt x="1477906" y="2053369"/>
                    <a:pt x="1347790" y="2113667"/>
                    <a:pt x="1225436"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3"/>
                  </a:lnTo>
                  <a:cubicBezTo>
                    <a:pt x="0" y="205568"/>
                    <a:pt x="12912" y="106934"/>
                    <a:pt x="39706" y="23601"/>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786C7105-F980-9440-B632-6BB9BA91F2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84543" y="0"/>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3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9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3 h 2294745"/>
                <a:gd name="connsiteX20" fmla="*/ 39706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3"/>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9" y="1845313"/>
                  </a:cubicBezTo>
                  <a:cubicBezTo>
                    <a:pt x="91821" y="1704061"/>
                    <a:pt x="0" y="1542068"/>
                    <a:pt x="0" y="1218426"/>
                  </a:cubicBezTo>
                  <a:lnTo>
                    <a:pt x="0" y="1058531"/>
                  </a:lnTo>
                  <a:lnTo>
                    <a:pt x="0" y="848826"/>
                  </a:lnTo>
                  <a:lnTo>
                    <a:pt x="0" y="696534"/>
                  </a:lnTo>
                  <a:lnTo>
                    <a:pt x="0" y="422824"/>
                  </a:lnTo>
                  <a:lnTo>
                    <a:pt x="0" y="326933"/>
                  </a:lnTo>
                  <a:cubicBezTo>
                    <a:pt x="0" y="205568"/>
                    <a:pt x="12913" y="106934"/>
                    <a:pt x="39706" y="23601"/>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Shape 21">
              <a:extLst>
                <a:ext uri="{FF2B5EF4-FFF2-40B4-BE49-F238E27FC236}">
                  <a16:creationId xmlns:a16="http://schemas.microsoft.com/office/drawing/2014/main" id="{25923AF0-FA0A-744F-A0D9-27004EDB44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23339" y="0"/>
              <a:ext cx="2372219" cy="2377558"/>
            </a:xfrm>
            <a:custGeom>
              <a:avLst/>
              <a:gdLst>
                <a:gd name="connsiteX0" fmla="*/ 37572 w 2372219"/>
                <a:gd name="connsiteY0" fmla="*/ 0 h 2377558"/>
                <a:gd name="connsiteX1" fmla="*/ 2334647 w 2372219"/>
                <a:gd name="connsiteY1" fmla="*/ 0 h 2377558"/>
                <a:gd name="connsiteX2" fmla="*/ 2353763 w 2372219"/>
                <a:gd name="connsiteY2" fmla="*/ 76379 h 2377558"/>
                <a:gd name="connsiteX3" fmla="*/ 2372219 w 2372219"/>
                <a:gd name="connsiteY3" fmla="*/ 302680 h 2377558"/>
                <a:gd name="connsiteX4" fmla="*/ 2372219 w 2372219"/>
                <a:gd name="connsiteY4" fmla="*/ 403788 h 2377558"/>
                <a:gd name="connsiteX5" fmla="*/ 2372219 w 2372219"/>
                <a:gd name="connsiteY5" fmla="*/ 692390 h 2377558"/>
                <a:gd name="connsiteX6" fmla="*/ 2372219 w 2372219"/>
                <a:gd name="connsiteY6" fmla="*/ 852968 h 2377558"/>
                <a:gd name="connsiteX7" fmla="*/ 2372219 w 2372219"/>
                <a:gd name="connsiteY7" fmla="*/ 1074083 h 2377558"/>
                <a:gd name="connsiteX8" fmla="*/ 2372219 w 2372219"/>
                <a:gd name="connsiteY8" fmla="*/ 1242678 h 2377558"/>
                <a:gd name="connsiteX9" fmla="*/ 2062403 w 2372219"/>
                <a:gd name="connsiteY9" fmla="*/ 1903673 h 2377558"/>
                <a:gd name="connsiteX10" fmla="*/ 1292111 w 2372219"/>
                <a:gd name="connsiteY10" fmla="*/ 2286325 h 2377558"/>
                <a:gd name="connsiteX11" fmla="*/ 1184165 w 2372219"/>
                <a:gd name="connsiteY11" fmla="*/ 2377558 h 2377558"/>
                <a:gd name="connsiteX12" fmla="*/ 1080107 w 2372219"/>
                <a:gd name="connsiteY12" fmla="*/ 2286325 h 2377558"/>
                <a:gd name="connsiteX13" fmla="*/ 309816 w 2372219"/>
                <a:gd name="connsiteY13" fmla="*/ 1903673 h 2377558"/>
                <a:gd name="connsiteX14" fmla="*/ 0 w 2372219"/>
                <a:gd name="connsiteY14" fmla="*/ 1242678 h 2377558"/>
                <a:gd name="connsiteX15" fmla="*/ 0 w 2372219"/>
                <a:gd name="connsiteY15" fmla="*/ 1074083 h 2377558"/>
                <a:gd name="connsiteX16" fmla="*/ 0 w 2372219"/>
                <a:gd name="connsiteY16" fmla="*/ 852968 h 2377558"/>
                <a:gd name="connsiteX17" fmla="*/ 0 w 2372219"/>
                <a:gd name="connsiteY17" fmla="*/ 692390 h 2377558"/>
                <a:gd name="connsiteX18" fmla="*/ 0 w 2372219"/>
                <a:gd name="connsiteY18" fmla="*/ 403788 h 2377558"/>
                <a:gd name="connsiteX19" fmla="*/ 0 w 2372219"/>
                <a:gd name="connsiteY19" fmla="*/ 302680 h 2377558"/>
                <a:gd name="connsiteX20" fmla="*/ 18456 w 2372219"/>
                <a:gd name="connsiteY20" fmla="*/ 76379 h 2377558"/>
                <a:gd name="connsiteX0" fmla="*/ 2334647 w 2426087"/>
                <a:gd name="connsiteY0" fmla="*/ 0 h 2377558"/>
                <a:gd name="connsiteX1" fmla="*/ 2353763 w 2426087"/>
                <a:gd name="connsiteY1" fmla="*/ 76379 h 2377558"/>
                <a:gd name="connsiteX2" fmla="*/ 2372219 w 2426087"/>
                <a:gd name="connsiteY2" fmla="*/ 302680 h 2377558"/>
                <a:gd name="connsiteX3" fmla="*/ 2372219 w 2426087"/>
                <a:gd name="connsiteY3" fmla="*/ 403788 h 2377558"/>
                <a:gd name="connsiteX4" fmla="*/ 2372219 w 2426087"/>
                <a:gd name="connsiteY4" fmla="*/ 692390 h 2377558"/>
                <a:gd name="connsiteX5" fmla="*/ 2372219 w 2426087"/>
                <a:gd name="connsiteY5" fmla="*/ 852968 h 2377558"/>
                <a:gd name="connsiteX6" fmla="*/ 2372219 w 2426087"/>
                <a:gd name="connsiteY6" fmla="*/ 1074083 h 2377558"/>
                <a:gd name="connsiteX7" fmla="*/ 2372219 w 2426087"/>
                <a:gd name="connsiteY7" fmla="*/ 1242678 h 2377558"/>
                <a:gd name="connsiteX8" fmla="*/ 2062403 w 2426087"/>
                <a:gd name="connsiteY8" fmla="*/ 1903673 h 2377558"/>
                <a:gd name="connsiteX9" fmla="*/ 1292111 w 2426087"/>
                <a:gd name="connsiteY9" fmla="*/ 2286325 h 2377558"/>
                <a:gd name="connsiteX10" fmla="*/ 1184165 w 2426087"/>
                <a:gd name="connsiteY10" fmla="*/ 2377558 h 2377558"/>
                <a:gd name="connsiteX11" fmla="*/ 1080107 w 2426087"/>
                <a:gd name="connsiteY11" fmla="*/ 2286325 h 2377558"/>
                <a:gd name="connsiteX12" fmla="*/ 309816 w 2426087"/>
                <a:gd name="connsiteY12" fmla="*/ 1903673 h 2377558"/>
                <a:gd name="connsiteX13" fmla="*/ 0 w 2426087"/>
                <a:gd name="connsiteY13" fmla="*/ 1242678 h 2377558"/>
                <a:gd name="connsiteX14" fmla="*/ 0 w 2426087"/>
                <a:gd name="connsiteY14" fmla="*/ 1074083 h 2377558"/>
                <a:gd name="connsiteX15" fmla="*/ 0 w 2426087"/>
                <a:gd name="connsiteY15" fmla="*/ 852968 h 2377558"/>
                <a:gd name="connsiteX16" fmla="*/ 0 w 2426087"/>
                <a:gd name="connsiteY16" fmla="*/ 692390 h 2377558"/>
                <a:gd name="connsiteX17" fmla="*/ 0 w 2426087"/>
                <a:gd name="connsiteY17" fmla="*/ 403788 h 2377558"/>
                <a:gd name="connsiteX18" fmla="*/ 0 w 2426087"/>
                <a:gd name="connsiteY18" fmla="*/ 302680 h 2377558"/>
                <a:gd name="connsiteX19" fmla="*/ 18456 w 2426087"/>
                <a:gd name="connsiteY19" fmla="*/ 76379 h 2377558"/>
                <a:gd name="connsiteX20" fmla="*/ 37572 w 2426087"/>
                <a:gd name="connsiteY20" fmla="*/ 0 h 2377558"/>
                <a:gd name="connsiteX21" fmla="*/ 2426087 w 2426087"/>
                <a:gd name="connsiteY21" fmla="*/ 91440 h 2377558"/>
                <a:gd name="connsiteX0" fmla="*/ 2334647 w 2372219"/>
                <a:gd name="connsiteY0" fmla="*/ 0 h 2377558"/>
                <a:gd name="connsiteX1" fmla="*/ 2353763 w 2372219"/>
                <a:gd name="connsiteY1" fmla="*/ 76379 h 2377558"/>
                <a:gd name="connsiteX2" fmla="*/ 2372219 w 2372219"/>
                <a:gd name="connsiteY2" fmla="*/ 302680 h 2377558"/>
                <a:gd name="connsiteX3" fmla="*/ 2372219 w 2372219"/>
                <a:gd name="connsiteY3" fmla="*/ 403788 h 2377558"/>
                <a:gd name="connsiteX4" fmla="*/ 2372219 w 2372219"/>
                <a:gd name="connsiteY4" fmla="*/ 692390 h 2377558"/>
                <a:gd name="connsiteX5" fmla="*/ 2372219 w 2372219"/>
                <a:gd name="connsiteY5" fmla="*/ 852968 h 2377558"/>
                <a:gd name="connsiteX6" fmla="*/ 2372219 w 2372219"/>
                <a:gd name="connsiteY6" fmla="*/ 1074083 h 2377558"/>
                <a:gd name="connsiteX7" fmla="*/ 2372219 w 2372219"/>
                <a:gd name="connsiteY7" fmla="*/ 1242678 h 2377558"/>
                <a:gd name="connsiteX8" fmla="*/ 2062403 w 2372219"/>
                <a:gd name="connsiteY8" fmla="*/ 1903673 h 2377558"/>
                <a:gd name="connsiteX9" fmla="*/ 1292111 w 2372219"/>
                <a:gd name="connsiteY9" fmla="*/ 2286325 h 2377558"/>
                <a:gd name="connsiteX10" fmla="*/ 1184165 w 2372219"/>
                <a:gd name="connsiteY10" fmla="*/ 2377558 h 2377558"/>
                <a:gd name="connsiteX11" fmla="*/ 1080107 w 2372219"/>
                <a:gd name="connsiteY11" fmla="*/ 2286325 h 2377558"/>
                <a:gd name="connsiteX12" fmla="*/ 309816 w 2372219"/>
                <a:gd name="connsiteY12" fmla="*/ 1903673 h 2377558"/>
                <a:gd name="connsiteX13" fmla="*/ 0 w 2372219"/>
                <a:gd name="connsiteY13" fmla="*/ 1242678 h 2377558"/>
                <a:gd name="connsiteX14" fmla="*/ 0 w 2372219"/>
                <a:gd name="connsiteY14" fmla="*/ 1074083 h 2377558"/>
                <a:gd name="connsiteX15" fmla="*/ 0 w 2372219"/>
                <a:gd name="connsiteY15" fmla="*/ 852968 h 2377558"/>
                <a:gd name="connsiteX16" fmla="*/ 0 w 2372219"/>
                <a:gd name="connsiteY16" fmla="*/ 692390 h 2377558"/>
                <a:gd name="connsiteX17" fmla="*/ 0 w 2372219"/>
                <a:gd name="connsiteY17" fmla="*/ 403788 h 2377558"/>
                <a:gd name="connsiteX18" fmla="*/ 0 w 2372219"/>
                <a:gd name="connsiteY18" fmla="*/ 302680 h 2377558"/>
                <a:gd name="connsiteX19" fmla="*/ 18456 w 2372219"/>
                <a:gd name="connsiteY19" fmla="*/ 76379 h 2377558"/>
                <a:gd name="connsiteX20" fmla="*/ 37572 w 2372219"/>
                <a:gd name="connsiteY20" fmla="*/ 0 h 2377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372219" h="2377558">
                  <a:moveTo>
                    <a:pt x="2334647" y="0"/>
                  </a:moveTo>
                  <a:lnTo>
                    <a:pt x="2353763" y="76379"/>
                  </a:lnTo>
                  <a:cubicBezTo>
                    <a:pt x="2366168" y="142708"/>
                    <a:pt x="2372219" y="217368"/>
                    <a:pt x="2372219" y="302680"/>
                  </a:cubicBezTo>
                  <a:lnTo>
                    <a:pt x="2372219" y="403788"/>
                  </a:lnTo>
                  <a:lnTo>
                    <a:pt x="2372219" y="692390"/>
                  </a:lnTo>
                  <a:lnTo>
                    <a:pt x="2372219" y="852968"/>
                  </a:lnTo>
                  <a:lnTo>
                    <a:pt x="2372219" y="1074083"/>
                  </a:lnTo>
                  <a:lnTo>
                    <a:pt x="2372219" y="1242678"/>
                  </a:lnTo>
                  <a:cubicBezTo>
                    <a:pt x="2372219" y="1583929"/>
                    <a:pt x="2275402" y="1754736"/>
                    <a:pt x="2062403" y="1903673"/>
                  </a:cubicBezTo>
                  <a:cubicBezTo>
                    <a:pt x="1840890" y="2032009"/>
                    <a:pt x="1550133" y="2086932"/>
                    <a:pt x="1292111" y="2286325"/>
                  </a:cubicBezTo>
                  <a:lnTo>
                    <a:pt x="1184165" y="2377558"/>
                  </a:lnTo>
                  <a:lnTo>
                    <a:pt x="1080107" y="2286325"/>
                  </a:lnTo>
                  <a:cubicBezTo>
                    <a:pt x="822085" y="2086932"/>
                    <a:pt x="531327" y="2032009"/>
                    <a:pt x="309816" y="1903673"/>
                  </a:cubicBezTo>
                  <a:cubicBezTo>
                    <a:pt x="96817" y="1754736"/>
                    <a:pt x="0" y="1583929"/>
                    <a:pt x="0" y="1242678"/>
                  </a:cubicBezTo>
                  <a:lnTo>
                    <a:pt x="0" y="1074083"/>
                  </a:lnTo>
                  <a:lnTo>
                    <a:pt x="0" y="852968"/>
                  </a:lnTo>
                  <a:lnTo>
                    <a:pt x="0" y="692390"/>
                  </a:lnTo>
                  <a:lnTo>
                    <a:pt x="0" y="403788"/>
                  </a:lnTo>
                  <a:lnTo>
                    <a:pt x="0" y="302680"/>
                  </a:lnTo>
                  <a:cubicBezTo>
                    <a:pt x="0" y="217368"/>
                    <a:pt x="6051" y="142708"/>
                    <a:pt x="18456" y="76379"/>
                  </a:cubicBezTo>
                  <a:lnTo>
                    <a:pt x="37572" y="0"/>
                  </a:ln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Shape 23">
              <a:extLst>
                <a:ext uri="{FF2B5EF4-FFF2-40B4-BE49-F238E27FC236}">
                  <a16:creationId xmlns:a16="http://schemas.microsoft.com/office/drawing/2014/main" id="{A0CAAA3D-A6C2-3E40-BE16-154D46A916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523468" y="-768"/>
              <a:ext cx="1668532" cy="2378326"/>
            </a:xfrm>
            <a:custGeom>
              <a:avLst/>
              <a:gdLst>
                <a:gd name="connsiteX0" fmla="*/ 37572 w 1668532"/>
                <a:gd name="connsiteY0" fmla="*/ 0 h 2377558"/>
                <a:gd name="connsiteX1" fmla="*/ 1668532 w 1668532"/>
                <a:gd name="connsiteY1" fmla="*/ 0 h 2377558"/>
                <a:gd name="connsiteX2" fmla="*/ 1668532 w 1668532"/>
                <a:gd name="connsiteY2" fmla="*/ 2078004 h 2377558"/>
                <a:gd name="connsiteX3" fmla="*/ 1590818 w 1668532"/>
                <a:gd name="connsiteY3" fmla="*/ 2111466 h 2377558"/>
                <a:gd name="connsiteX4" fmla="*/ 1292111 w 1668532"/>
                <a:gd name="connsiteY4" fmla="*/ 2286325 h 2377558"/>
                <a:gd name="connsiteX5" fmla="*/ 1184165 w 1668532"/>
                <a:gd name="connsiteY5" fmla="*/ 2377558 h 2377558"/>
                <a:gd name="connsiteX6" fmla="*/ 1080107 w 1668532"/>
                <a:gd name="connsiteY6" fmla="*/ 2286325 h 2377558"/>
                <a:gd name="connsiteX7" fmla="*/ 309815 w 1668532"/>
                <a:gd name="connsiteY7" fmla="*/ 1903673 h 2377558"/>
                <a:gd name="connsiteX8" fmla="*/ 0 w 1668532"/>
                <a:gd name="connsiteY8" fmla="*/ 1242678 h 2377558"/>
                <a:gd name="connsiteX9" fmla="*/ 0 w 1668532"/>
                <a:gd name="connsiteY9" fmla="*/ 1074083 h 2377558"/>
                <a:gd name="connsiteX10" fmla="*/ 0 w 1668532"/>
                <a:gd name="connsiteY10" fmla="*/ 852968 h 2377558"/>
                <a:gd name="connsiteX11" fmla="*/ 0 w 1668532"/>
                <a:gd name="connsiteY11" fmla="*/ 692390 h 2377558"/>
                <a:gd name="connsiteX12" fmla="*/ 0 w 1668532"/>
                <a:gd name="connsiteY12" fmla="*/ 403788 h 2377558"/>
                <a:gd name="connsiteX13" fmla="*/ 0 w 1668532"/>
                <a:gd name="connsiteY13" fmla="*/ 302680 h 2377558"/>
                <a:gd name="connsiteX14" fmla="*/ 18456 w 1668532"/>
                <a:gd name="connsiteY14" fmla="*/ 76379 h 2377558"/>
                <a:gd name="connsiteX0" fmla="*/ 37572 w 1668532"/>
                <a:gd name="connsiteY0" fmla="*/ 0 h 2377558"/>
                <a:gd name="connsiteX1" fmla="*/ 1668532 w 1668532"/>
                <a:gd name="connsiteY1" fmla="*/ 0 h 2377558"/>
                <a:gd name="connsiteX2" fmla="*/ 1668532 w 1668532"/>
                <a:gd name="connsiteY2" fmla="*/ 2078004 h 2377558"/>
                <a:gd name="connsiteX3" fmla="*/ 1590818 w 1668532"/>
                <a:gd name="connsiteY3" fmla="*/ 2111466 h 2377558"/>
                <a:gd name="connsiteX4" fmla="*/ 1292111 w 1668532"/>
                <a:gd name="connsiteY4" fmla="*/ 2286325 h 2377558"/>
                <a:gd name="connsiteX5" fmla="*/ 1184165 w 1668532"/>
                <a:gd name="connsiteY5" fmla="*/ 2377558 h 2377558"/>
                <a:gd name="connsiteX6" fmla="*/ 1080107 w 1668532"/>
                <a:gd name="connsiteY6" fmla="*/ 2286325 h 2377558"/>
                <a:gd name="connsiteX7" fmla="*/ 309815 w 1668532"/>
                <a:gd name="connsiteY7" fmla="*/ 1903673 h 2377558"/>
                <a:gd name="connsiteX8" fmla="*/ 0 w 1668532"/>
                <a:gd name="connsiteY8" fmla="*/ 1242678 h 2377558"/>
                <a:gd name="connsiteX9" fmla="*/ 0 w 1668532"/>
                <a:gd name="connsiteY9" fmla="*/ 1074083 h 2377558"/>
                <a:gd name="connsiteX10" fmla="*/ 0 w 1668532"/>
                <a:gd name="connsiteY10" fmla="*/ 852968 h 2377558"/>
                <a:gd name="connsiteX11" fmla="*/ 0 w 1668532"/>
                <a:gd name="connsiteY11" fmla="*/ 692390 h 2377558"/>
                <a:gd name="connsiteX12" fmla="*/ 0 w 1668532"/>
                <a:gd name="connsiteY12" fmla="*/ 403788 h 2377558"/>
                <a:gd name="connsiteX13" fmla="*/ 0 w 1668532"/>
                <a:gd name="connsiteY13" fmla="*/ 302680 h 2377558"/>
                <a:gd name="connsiteX14" fmla="*/ 18456 w 1668532"/>
                <a:gd name="connsiteY14" fmla="*/ 76379 h 2377558"/>
                <a:gd name="connsiteX15" fmla="*/ 129012 w 1668532"/>
                <a:gd name="connsiteY15" fmla="*/ 91440 h 2377558"/>
                <a:gd name="connsiteX0" fmla="*/ 1668532 w 1668532"/>
                <a:gd name="connsiteY0" fmla="*/ 0 h 2377558"/>
                <a:gd name="connsiteX1" fmla="*/ 1668532 w 1668532"/>
                <a:gd name="connsiteY1" fmla="*/ 2078004 h 2377558"/>
                <a:gd name="connsiteX2" fmla="*/ 1590818 w 1668532"/>
                <a:gd name="connsiteY2" fmla="*/ 2111466 h 2377558"/>
                <a:gd name="connsiteX3" fmla="*/ 1292111 w 1668532"/>
                <a:gd name="connsiteY3" fmla="*/ 2286325 h 2377558"/>
                <a:gd name="connsiteX4" fmla="*/ 1184165 w 1668532"/>
                <a:gd name="connsiteY4" fmla="*/ 2377558 h 2377558"/>
                <a:gd name="connsiteX5" fmla="*/ 1080107 w 1668532"/>
                <a:gd name="connsiteY5" fmla="*/ 2286325 h 2377558"/>
                <a:gd name="connsiteX6" fmla="*/ 309815 w 1668532"/>
                <a:gd name="connsiteY6" fmla="*/ 1903673 h 2377558"/>
                <a:gd name="connsiteX7" fmla="*/ 0 w 1668532"/>
                <a:gd name="connsiteY7" fmla="*/ 1242678 h 2377558"/>
                <a:gd name="connsiteX8" fmla="*/ 0 w 1668532"/>
                <a:gd name="connsiteY8" fmla="*/ 1074083 h 2377558"/>
                <a:gd name="connsiteX9" fmla="*/ 0 w 1668532"/>
                <a:gd name="connsiteY9" fmla="*/ 852968 h 2377558"/>
                <a:gd name="connsiteX10" fmla="*/ 0 w 1668532"/>
                <a:gd name="connsiteY10" fmla="*/ 692390 h 2377558"/>
                <a:gd name="connsiteX11" fmla="*/ 0 w 1668532"/>
                <a:gd name="connsiteY11" fmla="*/ 403788 h 2377558"/>
                <a:gd name="connsiteX12" fmla="*/ 0 w 1668532"/>
                <a:gd name="connsiteY12" fmla="*/ 302680 h 2377558"/>
                <a:gd name="connsiteX13" fmla="*/ 18456 w 1668532"/>
                <a:gd name="connsiteY13" fmla="*/ 76379 h 2377558"/>
                <a:gd name="connsiteX14" fmla="*/ 129012 w 1668532"/>
                <a:gd name="connsiteY14" fmla="*/ 91440 h 2377558"/>
                <a:gd name="connsiteX0" fmla="*/ 1668532 w 1668532"/>
                <a:gd name="connsiteY0" fmla="*/ 2010028 h 2309582"/>
                <a:gd name="connsiteX1" fmla="*/ 1590818 w 1668532"/>
                <a:gd name="connsiteY1" fmla="*/ 2043490 h 2309582"/>
                <a:gd name="connsiteX2" fmla="*/ 1292111 w 1668532"/>
                <a:gd name="connsiteY2" fmla="*/ 2218349 h 2309582"/>
                <a:gd name="connsiteX3" fmla="*/ 1184165 w 1668532"/>
                <a:gd name="connsiteY3" fmla="*/ 2309582 h 2309582"/>
                <a:gd name="connsiteX4" fmla="*/ 1080107 w 1668532"/>
                <a:gd name="connsiteY4" fmla="*/ 2218349 h 2309582"/>
                <a:gd name="connsiteX5" fmla="*/ 309815 w 1668532"/>
                <a:gd name="connsiteY5" fmla="*/ 1835697 h 2309582"/>
                <a:gd name="connsiteX6" fmla="*/ 0 w 1668532"/>
                <a:gd name="connsiteY6" fmla="*/ 1174702 h 2309582"/>
                <a:gd name="connsiteX7" fmla="*/ 0 w 1668532"/>
                <a:gd name="connsiteY7" fmla="*/ 1006107 h 2309582"/>
                <a:gd name="connsiteX8" fmla="*/ 0 w 1668532"/>
                <a:gd name="connsiteY8" fmla="*/ 784992 h 2309582"/>
                <a:gd name="connsiteX9" fmla="*/ 0 w 1668532"/>
                <a:gd name="connsiteY9" fmla="*/ 624414 h 2309582"/>
                <a:gd name="connsiteX10" fmla="*/ 0 w 1668532"/>
                <a:gd name="connsiteY10" fmla="*/ 335812 h 2309582"/>
                <a:gd name="connsiteX11" fmla="*/ 0 w 1668532"/>
                <a:gd name="connsiteY11" fmla="*/ 234704 h 2309582"/>
                <a:gd name="connsiteX12" fmla="*/ 18456 w 1668532"/>
                <a:gd name="connsiteY12" fmla="*/ 8403 h 2309582"/>
                <a:gd name="connsiteX13" fmla="*/ 129012 w 1668532"/>
                <a:gd name="connsiteY13" fmla="*/ 23464 h 2309582"/>
                <a:gd name="connsiteX0" fmla="*/ 1668532 w 1668532"/>
                <a:gd name="connsiteY0" fmla="*/ 2078772 h 2378326"/>
                <a:gd name="connsiteX1" fmla="*/ 1590818 w 1668532"/>
                <a:gd name="connsiteY1" fmla="*/ 2112234 h 2378326"/>
                <a:gd name="connsiteX2" fmla="*/ 1292111 w 1668532"/>
                <a:gd name="connsiteY2" fmla="*/ 2287093 h 2378326"/>
                <a:gd name="connsiteX3" fmla="*/ 1184165 w 1668532"/>
                <a:gd name="connsiteY3" fmla="*/ 2378326 h 2378326"/>
                <a:gd name="connsiteX4" fmla="*/ 1080107 w 1668532"/>
                <a:gd name="connsiteY4" fmla="*/ 2287093 h 2378326"/>
                <a:gd name="connsiteX5" fmla="*/ 309815 w 1668532"/>
                <a:gd name="connsiteY5" fmla="*/ 1904441 h 2378326"/>
                <a:gd name="connsiteX6" fmla="*/ 0 w 1668532"/>
                <a:gd name="connsiteY6" fmla="*/ 1243446 h 2378326"/>
                <a:gd name="connsiteX7" fmla="*/ 0 w 1668532"/>
                <a:gd name="connsiteY7" fmla="*/ 1074851 h 2378326"/>
                <a:gd name="connsiteX8" fmla="*/ 0 w 1668532"/>
                <a:gd name="connsiteY8" fmla="*/ 853736 h 2378326"/>
                <a:gd name="connsiteX9" fmla="*/ 0 w 1668532"/>
                <a:gd name="connsiteY9" fmla="*/ 693158 h 2378326"/>
                <a:gd name="connsiteX10" fmla="*/ 0 w 1668532"/>
                <a:gd name="connsiteY10" fmla="*/ 404556 h 2378326"/>
                <a:gd name="connsiteX11" fmla="*/ 0 w 1668532"/>
                <a:gd name="connsiteY11" fmla="*/ 303448 h 2378326"/>
                <a:gd name="connsiteX12" fmla="*/ 18456 w 1668532"/>
                <a:gd name="connsiteY12" fmla="*/ 77147 h 2378326"/>
                <a:gd name="connsiteX13" fmla="*/ 27582 w 1668532"/>
                <a:gd name="connsiteY13" fmla="*/ 0 h 2378326"/>
                <a:gd name="connsiteX0" fmla="*/ 1668532 w 1668532"/>
                <a:gd name="connsiteY0" fmla="*/ 2078772 h 2378326"/>
                <a:gd name="connsiteX1" fmla="*/ 1590818 w 1668532"/>
                <a:gd name="connsiteY1" fmla="*/ 2112234 h 2378326"/>
                <a:gd name="connsiteX2" fmla="*/ 1292111 w 1668532"/>
                <a:gd name="connsiteY2" fmla="*/ 2287093 h 2378326"/>
                <a:gd name="connsiteX3" fmla="*/ 1184165 w 1668532"/>
                <a:gd name="connsiteY3" fmla="*/ 2378326 h 2378326"/>
                <a:gd name="connsiteX4" fmla="*/ 1080107 w 1668532"/>
                <a:gd name="connsiteY4" fmla="*/ 2287093 h 2378326"/>
                <a:gd name="connsiteX5" fmla="*/ 309815 w 1668532"/>
                <a:gd name="connsiteY5" fmla="*/ 1904441 h 2378326"/>
                <a:gd name="connsiteX6" fmla="*/ 0 w 1668532"/>
                <a:gd name="connsiteY6" fmla="*/ 1243446 h 2378326"/>
                <a:gd name="connsiteX7" fmla="*/ 0 w 1668532"/>
                <a:gd name="connsiteY7" fmla="*/ 1074851 h 2378326"/>
                <a:gd name="connsiteX8" fmla="*/ 0 w 1668532"/>
                <a:gd name="connsiteY8" fmla="*/ 853736 h 2378326"/>
                <a:gd name="connsiteX9" fmla="*/ 0 w 1668532"/>
                <a:gd name="connsiteY9" fmla="*/ 693158 h 2378326"/>
                <a:gd name="connsiteX10" fmla="*/ 0 w 1668532"/>
                <a:gd name="connsiteY10" fmla="*/ 303448 h 2378326"/>
                <a:gd name="connsiteX11" fmla="*/ 18456 w 1668532"/>
                <a:gd name="connsiteY11" fmla="*/ 77147 h 2378326"/>
                <a:gd name="connsiteX12" fmla="*/ 27582 w 1668532"/>
                <a:gd name="connsiteY12" fmla="*/ 0 h 2378326"/>
                <a:gd name="connsiteX0" fmla="*/ 1668532 w 1668532"/>
                <a:gd name="connsiteY0" fmla="*/ 2078772 h 2378326"/>
                <a:gd name="connsiteX1" fmla="*/ 1590818 w 1668532"/>
                <a:gd name="connsiteY1" fmla="*/ 2112234 h 2378326"/>
                <a:gd name="connsiteX2" fmla="*/ 1292111 w 1668532"/>
                <a:gd name="connsiteY2" fmla="*/ 2287093 h 2378326"/>
                <a:gd name="connsiteX3" fmla="*/ 1184165 w 1668532"/>
                <a:gd name="connsiteY3" fmla="*/ 2378326 h 2378326"/>
                <a:gd name="connsiteX4" fmla="*/ 1080107 w 1668532"/>
                <a:gd name="connsiteY4" fmla="*/ 2287093 h 2378326"/>
                <a:gd name="connsiteX5" fmla="*/ 309815 w 1668532"/>
                <a:gd name="connsiteY5" fmla="*/ 1904441 h 2378326"/>
                <a:gd name="connsiteX6" fmla="*/ 0 w 1668532"/>
                <a:gd name="connsiteY6" fmla="*/ 1243446 h 2378326"/>
                <a:gd name="connsiteX7" fmla="*/ 0 w 1668532"/>
                <a:gd name="connsiteY7" fmla="*/ 1074851 h 2378326"/>
                <a:gd name="connsiteX8" fmla="*/ 0 w 1668532"/>
                <a:gd name="connsiteY8" fmla="*/ 853736 h 2378326"/>
                <a:gd name="connsiteX9" fmla="*/ 0 w 1668532"/>
                <a:gd name="connsiteY9" fmla="*/ 303448 h 2378326"/>
                <a:gd name="connsiteX10" fmla="*/ 18456 w 1668532"/>
                <a:gd name="connsiteY10" fmla="*/ 77147 h 2378326"/>
                <a:gd name="connsiteX11" fmla="*/ 27582 w 1668532"/>
                <a:gd name="connsiteY11" fmla="*/ 0 h 2378326"/>
                <a:gd name="connsiteX0" fmla="*/ 1668532 w 1668532"/>
                <a:gd name="connsiteY0" fmla="*/ 2078772 h 2378326"/>
                <a:gd name="connsiteX1" fmla="*/ 1590818 w 1668532"/>
                <a:gd name="connsiteY1" fmla="*/ 2112234 h 2378326"/>
                <a:gd name="connsiteX2" fmla="*/ 1292111 w 1668532"/>
                <a:gd name="connsiteY2" fmla="*/ 2287093 h 2378326"/>
                <a:gd name="connsiteX3" fmla="*/ 1184165 w 1668532"/>
                <a:gd name="connsiteY3" fmla="*/ 2378326 h 2378326"/>
                <a:gd name="connsiteX4" fmla="*/ 1080107 w 1668532"/>
                <a:gd name="connsiteY4" fmla="*/ 2287093 h 2378326"/>
                <a:gd name="connsiteX5" fmla="*/ 309815 w 1668532"/>
                <a:gd name="connsiteY5" fmla="*/ 1904441 h 2378326"/>
                <a:gd name="connsiteX6" fmla="*/ 0 w 1668532"/>
                <a:gd name="connsiteY6" fmla="*/ 1243446 h 2378326"/>
                <a:gd name="connsiteX7" fmla="*/ 0 w 1668532"/>
                <a:gd name="connsiteY7" fmla="*/ 1074851 h 2378326"/>
                <a:gd name="connsiteX8" fmla="*/ 0 w 1668532"/>
                <a:gd name="connsiteY8" fmla="*/ 303448 h 2378326"/>
                <a:gd name="connsiteX9" fmla="*/ 18456 w 1668532"/>
                <a:gd name="connsiteY9" fmla="*/ 77147 h 2378326"/>
                <a:gd name="connsiteX10" fmla="*/ 27582 w 1668532"/>
                <a:gd name="connsiteY10" fmla="*/ 0 h 2378326"/>
                <a:gd name="connsiteX0" fmla="*/ 1668532 w 1668532"/>
                <a:gd name="connsiteY0" fmla="*/ 2078772 h 2378326"/>
                <a:gd name="connsiteX1" fmla="*/ 1590818 w 1668532"/>
                <a:gd name="connsiteY1" fmla="*/ 2112234 h 2378326"/>
                <a:gd name="connsiteX2" fmla="*/ 1292111 w 1668532"/>
                <a:gd name="connsiteY2" fmla="*/ 2287093 h 2378326"/>
                <a:gd name="connsiteX3" fmla="*/ 1184165 w 1668532"/>
                <a:gd name="connsiteY3" fmla="*/ 2378326 h 2378326"/>
                <a:gd name="connsiteX4" fmla="*/ 1080107 w 1668532"/>
                <a:gd name="connsiteY4" fmla="*/ 2287093 h 2378326"/>
                <a:gd name="connsiteX5" fmla="*/ 309815 w 1668532"/>
                <a:gd name="connsiteY5" fmla="*/ 1904441 h 2378326"/>
                <a:gd name="connsiteX6" fmla="*/ 0 w 1668532"/>
                <a:gd name="connsiteY6" fmla="*/ 1243446 h 2378326"/>
                <a:gd name="connsiteX7" fmla="*/ 0 w 1668532"/>
                <a:gd name="connsiteY7" fmla="*/ 303448 h 2378326"/>
                <a:gd name="connsiteX8" fmla="*/ 18456 w 1668532"/>
                <a:gd name="connsiteY8" fmla="*/ 77147 h 2378326"/>
                <a:gd name="connsiteX9" fmla="*/ 27582 w 1668532"/>
                <a:gd name="connsiteY9" fmla="*/ 0 h 2378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68532" h="2378326">
                  <a:moveTo>
                    <a:pt x="1668532" y="2078772"/>
                  </a:moveTo>
                  <a:lnTo>
                    <a:pt x="1590818" y="2112234"/>
                  </a:lnTo>
                  <a:cubicBezTo>
                    <a:pt x="1490231" y="2157864"/>
                    <a:pt x="1388869" y="2212320"/>
                    <a:pt x="1292111" y="2287093"/>
                  </a:cubicBezTo>
                  <a:lnTo>
                    <a:pt x="1184165" y="2378326"/>
                  </a:lnTo>
                  <a:lnTo>
                    <a:pt x="1080107" y="2287093"/>
                  </a:lnTo>
                  <a:cubicBezTo>
                    <a:pt x="822085" y="2087700"/>
                    <a:pt x="531327" y="2032777"/>
                    <a:pt x="309815" y="1904441"/>
                  </a:cubicBezTo>
                  <a:cubicBezTo>
                    <a:pt x="96816" y="1755504"/>
                    <a:pt x="0" y="1584697"/>
                    <a:pt x="0" y="1243446"/>
                  </a:cubicBezTo>
                  <a:lnTo>
                    <a:pt x="0" y="303448"/>
                  </a:lnTo>
                  <a:cubicBezTo>
                    <a:pt x="0" y="218136"/>
                    <a:pt x="6051" y="143476"/>
                    <a:pt x="18456" y="77147"/>
                  </a:cubicBezTo>
                  <a:cubicBezTo>
                    <a:pt x="24828" y="51687"/>
                    <a:pt x="27582" y="0"/>
                    <a:pt x="27582" y="0"/>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21657314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9693F1-FF0A-3C5D-E6BD-30B4BFDBE92B}"/>
              </a:ext>
            </a:extLst>
          </p:cNvPr>
          <p:cNvSpPr>
            <a:spLocks noGrp="1"/>
          </p:cNvSpPr>
          <p:nvPr>
            <p:ph type="title"/>
          </p:nvPr>
        </p:nvSpPr>
        <p:spPr/>
        <p:txBody>
          <a:bodyPr/>
          <a:lstStyle/>
          <a:p>
            <a:r>
              <a:rPr lang="it-IT" dirty="0"/>
              <a:t>ALLA BASE DELLA TEORIA:</a:t>
            </a:r>
          </a:p>
        </p:txBody>
      </p:sp>
      <p:sp>
        <p:nvSpPr>
          <p:cNvPr id="3" name="Segnaposto contenuto 2">
            <a:extLst>
              <a:ext uri="{FF2B5EF4-FFF2-40B4-BE49-F238E27FC236}">
                <a16:creationId xmlns:a16="http://schemas.microsoft.com/office/drawing/2014/main" id="{2E64938E-A3A3-1ED9-5023-B53DCD64656E}"/>
              </a:ext>
            </a:extLst>
          </p:cNvPr>
          <p:cNvSpPr>
            <a:spLocks noGrp="1"/>
          </p:cNvSpPr>
          <p:nvPr>
            <p:ph idx="1"/>
          </p:nvPr>
        </p:nvSpPr>
        <p:spPr/>
        <p:txBody>
          <a:bodyPr/>
          <a:lstStyle/>
          <a:p>
            <a:r>
              <a:rPr lang="it-IT" dirty="0"/>
              <a:t>Riparazione del trauma avviene grazie al recupero del legame interno tra sé e l’altro</a:t>
            </a:r>
          </a:p>
          <a:p>
            <a:r>
              <a:rPr lang="it-IT" dirty="0"/>
              <a:t>Crucialità della relazione e di un attaccamento reciproco e protettivo per la sopravvivenza. </a:t>
            </a:r>
          </a:p>
          <a:p>
            <a:endParaRPr lang="it-IT" dirty="0"/>
          </a:p>
          <a:p>
            <a:pPr marL="0" indent="0" algn="ctr">
              <a:buNone/>
            </a:pPr>
            <a:r>
              <a:rPr lang="it-IT" i="1" dirty="0"/>
              <a:t>« Al mattino io e mio padre ci alzavamo prima della sveglia generale. Andavamo in un blocco vicino, recitavamo in fretta la benedizione rituale. (…) Chi si chiudeva in un universo ridotto al proprio corpo aveva meno possibilità di cavarsela. Invece, vivere per un fratello, un amico, un ideale, aiutava a resistere più a lungo.»</a:t>
            </a:r>
          </a:p>
          <a:p>
            <a:pPr marL="0" indent="0" algn="r">
              <a:buNone/>
            </a:pPr>
            <a:r>
              <a:rPr lang="it-IT" sz="1800" i="1" dirty="0"/>
              <a:t>Wiesel, 1994 </a:t>
            </a:r>
          </a:p>
        </p:txBody>
      </p:sp>
    </p:spTree>
    <p:extLst>
      <p:ext uri="{BB962C8B-B14F-4D97-AF65-F5344CB8AC3E}">
        <p14:creationId xmlns:p14="http://schemas.microsoft.com/office/powerpoint/2010/main" val="4207607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9EC5B12-9FF3-41FE-B789-2696F5195F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6A669D0D-5F4C-809A-CB16-B0FBD33F54FA}"/>
              </a:ext>
            </a:extLst>
          </p:cNvPr>
          <p:cNvSpPr>
            <a:spLocks noGrp="1"/>
          </p:cNvSpPr>
          <p:nvPr>
            <p:ph type="title"/>
          </p:nvPr>
        </p:nvSpPr>
        <p:spPr>
          <a:xfrm>
            <a:off x="952500" y="1581462"/>
            <a:ext cx="2776531" cy="3687580"/>
          </a:xfrm>
        </p:spPr>
        <p:txBody>
          <a:bodyPr>
            <a:normAutofit/>
          </a:bodyPr>
          <a:lstStyle/>
          <a:p>
            <a:pPr algn="ctr">
              <a:lnSpc>
                <a:spcPct val="90000"/>
              </a:lnSpc>
            </a:pPr>
            <a:r>
              <a:rPr lang="it-IT" sz="3700"/>
              <a:t>Alcune indicazioni pratiche per stare accanto ad una persona che soffre</a:t>
            </a:r>
          </a:p>
        </p:txBody>
      </p:sp>
      <p:cxnSp>
        <p:nvCxnSpPr>
          <p:cNvPr id="11" name="Straight Connector 10">
            <a:extLst>
              <a:ext uri="{FF2B5EF4-FFF2-40B4-BE49-F238E27FC236}">
                <a16:creationId xmlns:a16="http://schemas.microsoft.com/office/drawing/2014/main" id="{4FCEE13B-EFB1-46F2-BC11-110F05BFB6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59630" y="1852474"/>
            <a:ext cx="0" cy="3394558"/>
          </a:xfrm>
          <a:prstGeom prst="line">
            <a:avLst/>
          </a:prstGeom>
          <a:ln w="25400" cap="rnd">
            <a:solidFill>
              <a:schemeClr val="bg2">
                <a:lumMod val="75000"/>
              </a:schemeClr>
            </a:solidFill>
            <a:prstDash val="sysDot"/>
            <a:round/>
          </a:ln>
        </p:spPr>
        <p:style>
          <a:lnRef idx="1">
            <a:schemeClr val="accent1"/>
          </a:lnRef>
          <a:fillRef idx="0">
            <a:schemeClr val="accent1"/>
          </a:fillRef>
          <a:effectRef idx="0">
            <a:schemeClr val="accent1"/>
          </a:effectRef>
          <a:fontRef idx="minor">
            <a:schemeClr val="tx1"/>
          </a:fontRef>
        </p:style>
      </p:cxnSp>
      <p:graphicFrame>
        <p:nvGraphicFramePr>
          <p:cNvPr id="5" name="Segnaposto contenuto 2">
            <a:extLst>
              <a:ext uri="{FF2B5EF4-FFF2-40B4-BE49-F238E27FC236}">
                <a16:creationId xmlns:a16="http://schemas.microsoft.com/office/drawing/2014/main" id="{A1410D75-F5B4-EA9E-5A19-7000BE894E16}"/>
              </a:ext>
            </a:extLst>
          </p:cNvPr>
          <p:cNvGraphicFramePr>
            <a:graphicFrameLocks noGrp="1"/>
          </p:cNvGraphicFramePr>
          <p:nvPr>
            <p:ph idx="1"/>
            <p:extLst>
              <p:ext uri="{D42A27DB-BD31-4B8C-83A1-F6EECF244321}">
                <p14:modId xmlns:p14="http://schemas.microsoft.com/office/powerpoint/2010/main" val="3751756229"/>
              </p:ext>
            </p:extLst>
          </p:nvPr>
        </p:nvGraphicFramePr>
        <p:xfrm>
          <a:off x="5214938" y="985838"/>
          <a:ext cx="6024561" cy="49196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37681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4FBE60-38CE-97B7-069E-2169A2A0EEAD}"/>
              </a:ext>
            </a:extLst>
          </p:cNvPr>
          <p:cNvSpPr>
            <a:spLocks noGrp="1"/>
          </p:cNvSpPr>
          <p:nvPr>
            <p:ph type="title"/>
          </p:nvPr>
        </p:nvSpPr>
        <p:spPr/>
        <p:txBody>
          <a:bodyPr/>
          <a:lstStyle/>
          <a:p>
            <a:r>
              <a:rPr lang="it-IT" dirty="0"/>
              <a:t>PERDONARE</a:t>
            </a:r>
          </a:p>
        </p:txBody>
      </p:sp>
      <p:sp>
        <p:nvSpPr>
          <p:cNvPr id="3" name="Segnaposto contenuto 2">
            <a:extLst>
              <a:ext uri="{FF2B5EF4-FFF2-40B4-BE49-F238E27FC236}">
                <a16:creationId xmlns:a16="http://schemas.microsoft.com/office/drawing/2014/main" id="{1672B2BB-A33E-BC1A-B95F-FBA737BC35DF}"/>
              </a:ext>
            </a:extLst>
          </p:cNvPr>
          <p:cNvSpPr>
            <a:spLocks noGrp="1"/>
          </p:cNvSpPr>
          <p:nvPr>
            <p:ph idx="1"/>
          </p:nvPr>
        </p:nvSpPr>
        <p:spPr/>
        <p:txBody>
          <a:bodyPr>
            <a:normAutofit fontScale="85000" lnSpcReduction="10000"/>
          </a:bodyPr>
          <a:lstStyle/>
          <a:p>
            <a:r>
              <a:rPr lang="it-IT" dirty="0"/>
              <a:t>Kelly Oliver: «Essere umani significa perdonare».</a:t>
            </a:r>
          </a:p>
          <a:p>
            <a:r>
              <a:rPr lang="it-IT" dirty="0"/>
              <a:t>Perdono come estrazione dalla memoria di una spina che minaccia di avvelenare l’intera esistenza.</a:t>
            </a:r>
          </a:p>
          <a:p>
            <a:r>
              <a:rPr lang="it-IT" dirty="0"/>
              <a:t>Il perdono è una pratica, un processo interno, non un evento. Non può derivare da un atto di volontà, in quanto è un atto totalmente gratuito.</a:t>
            </a:r>
          </a:p>
          <a:p>
            <a:r>
              <a:rPr lang="it-IT" dirty="0"/>
              <a:t>Perdono è il punto di arrivo di un profondo lavoro su di sé, presuppone profondi livelli di elaborazione del lutto e di riparazione.</a:t>
            </a:r>
          </a:p>
          <a:p>
            <a:r>
              <a:rPr lang="it-IT" dirty="0"/>
              <a:t>Riconciliarsi con le proprie parti interne scisse.</a:t>
            </a:r>
          </a:p>
          <a:p>
            <a:r>
              <a:rPr lang="it-IT" dirty="0"/>
              <a:t>Mostra speranza nel futuro e nell’umanità. </a:t>
            </a:r>
          </a:p>
          <a:p>
            <a:r>
              <a:rPr lang="it-IT" dirty="0"/>
              <a:t>Perdono come atto di rinnovamento che va dall’individuale al collettivo. Valore etico, sociale e politico.</a:t>
            </a:r>
          </a:p>
        </p:txBody>
      </p:sp>
    </p:spTree>
    <p:extLst>
      <p:ext uri="{BB962C8B-B14F-4D97-AF65-F5344CB8AC3E}">
        <p14:creationId xmlns:p14="http://schemas.microsoft.com/office/powerpoint/2010/main" val="5655092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3ED035-F588-D81F-89ED-7A19EE504D1C}"/>
              </a:ext>
            </a:extLst>
          </p:cNvPr>
          <p:cNvSpPr>
            <a:spLocks noGrp="1"/>
          </p:cNvSpPr>
          <p:nvPr>
            <p:ph type="title"/>
          </p:nvPr>
        </p:nvSpPr>
        <p:spPr/>
        <p:txBody>
          <a:bodyPr>
            <a:normAutofit fontScale="90000"/>
          </a:bodyPr>
          <a:lstStyle/>
          <a:p>
            <a:r>
              <a:rPr lang="it-IT" dirty="0"/>
              <a:t>E QUANDO PERDONARE SEMBRA IMPOSSIBILE?</a:t>
            </a:r>
          </a:p>
        </p:txBody>
      </p:sp>
      <p:sp>
        <p:nvSpPr>
          <p:cNvPr id="3" name="Segnaposto contenuto 2">
            <a:extLst>
              <a:ext uri="{FF2B5EF4-FFF2-40B4-BE49-F238E27FC236}">
                <a16:creationId xmlns:a16="http://schemas.microsoft.com/office/drawing/2014/main" id="{69019422-69E8-013D-7C1B-7D547B7E684E}"/>
              </a:ext>
            </a:extLst>
          </p:cNvPr>
          <p:cNvSpPr>
            <a:spLocks noGrp="1"/>
          </p:cNvSpPr>
          <p:nvPr>
            <p:ph idx="1"/>
          </p:nvPr>
        </p:nvSpPr>
        <p:spPr/>
        <p:txBody>
          <a:bodyPr>
            <a:normAutofit lnSpcReduction="10000"/>
          </a:bodyPr>
          <a:lstStyle/>
          <a:p>
            <a:r>
              <a:rPr lang="it-IT" dirty="0"/>
              <a:t>Quando si tratta di persone oppresse, di vittime di crimini imperdonabili, di crimini contro l’umanità, parlare di perdono sembra contraddire la moralità stessa. </a:t>
            </a:r>
          </a:p>
          <a:p>
            <a:pPr algn="ctr"/>
            <a:r>
              <a:rPr lang="it-IT" dirty="0"/>
              <a:t>«</a:t>
            </a:r>
            <a:r>
              <a:rPr lang="it-IT" i="1" dirty="0"/>
              <a:t>Il perdono è morto nei campi della morte».</a:t>
            </a:r>
          </a:p>
          <a:p>
            <a:r>
              <a:rPr lang="it-IT" dirty="0"/>
              <a:t>Non è qui questione di perdonare i colpevoli, quanto di ristabilire la capacità e la possibilità di perdonare nelle vittime.</a:t>
            </a:r>
          </a:p>
          <a:p>
            <a:r>
              <a:rPr lang="it-IT" dirty="0"/>
              <a:t>Gli eventi non possono essere perdonati, si perdonano le persone e non si può perdonare al posto di coloro che non ci sono più. L’evento non è toccato dal perdono ma è nelle relazioni dentro il sé che può esservi riparazione senza che vi sia nella realtà una riconciliazione con l’altro che, anzi, a volte va definitivamente lasciato al suo destino.</a:t>
            </a:r>
          </a:p>
        </p:txBody>
      </p:sp>
    </p:spTree>
    <p:extLst>
      <p:ext uri="{BB962C8B-B14F-4D97-AF65-F5344CB8AC3E}">
        <p14:creationId xmlns:p14="http://schemas.microsoft.com/office/powerpoint/2010/main" val="22516026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BCFD35-3F50-AF18-515B-F0C553E0508A}"/>
              </a:ext>
            </a:extLst>
          </p:cNvPr>
          <p:cNvSpPr>
            <a:spLocks noGrp="1"/>
          </p:cNvSpPr>
          <p:nvPr>
            <p:ph type="title"/>
          </p:nvPr>
        </p:nvSpPr>
        <p:spPr/>
        <p:txBody>
          <a:bodyPr/>
          <a:lstStyle/>
          <a:p>
            <a:r>
              <a:rPr lang="it-IT" dirty="0"/>
              <a:t>LASCIAR ANDARE …</a:t>
            </a:r>
          </a:p>
        </p:txBody>
      </p:sp>
      <p:sp>
        <p:nvSpPr>
          <p:cNvPr id="3" name="Segnaposto contenuto 2">
            <a:extLst>
              <a:ext uri="{FF2B5EF4-FFF2-40B4-BE49-F238E27FC236}">
                <a16:creationId xmlns:a16="http://schemas.microsoft.com/office/drawing/2014/main" id="{ACB399B9-AC8D-EB9F-712B-6BD181C4A620}"/>
              </a:ext>
            </a:extLst>
          </p:cNvPr>
          <p:cNvSpPr>
            <a:spLocks noGrp="1"/>
          </p:cNvSpPr>
          <p:nvPr>
            <p:ph idx="1"/>
          </p:nvPr>
        </p:nvSpPr>
        <p:spPr/>
        <p:txBody>
          <a:bodyPr/>
          <a:lstStyle/>
          <a:p>
            <a:endParaRPr lang="it-IT" dirty="0"/>
          </a:p>
          <a:p>
            <a:endParaRPr lang="it-IT" dirty="0"/>
          </a:p>
          <a:p>
            <a:pPr marL="0" indent="0">
              <a:buNone/>
            </a:pPr>
            <a:r>
              <a:rPr lang="it-IT" dirty="0"/>
              <a:t>La vendetta, il trattenimento della rabbia e del risentimento legati al trauma altro non farebbero che svuotare ulteriormente il soggetto che si ritroverebbe nuovamente preda dello stesso meccanismo di ripetizione.</a:t>
            </a:r>
          </a:p>
        </p:txBody>
      </p:sp>
    </p:spTree>
    <p:extLst>
      <p:ext uri="{BB962C8B-B14F-4D97-AF65-F5344CB8AC3E}">
        <p14:creationId xmlns:p14="http://schemas.microsoft.com/office/powerpoint/2010/main" val="1678893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33A1866-5455-05F4-29CA-D59A11090561}"/>
              </a:ext>
            </a:extLst>
          </p:cNvPr>
          <p:cNvSpPr>
            <a:spLocks noGrp="1"/>
          </p:cNvSpPr>
          <p:nvPr>
            <p:ph idx="1"/>
          </p:nvPr>
        </p:nvSpPr>
        <p:spPr/>
        <p:txBody>
          <a:bodyPr/>
          <a:lstStyle/>
          <a:p>
            <a:pPr algn="ctr"/>
            <a:endParaRPr lang="it-IT" dirty="0"/>
          </a:p>
          <a:p>
            <a:pPr algn="ctr"/>
            <a:endParaRPr lang="it-IT" dirty="0"/>
          </a:p>
          <a:p>
            <a:pPr marL="0" indent="0" algn="ctr">
              <a:buNone/>
            </a:pPr>
            <a:r>
              <a:rPr lang="it-IT" i="1" dirty="0"/>
              <a:t>«Una vera guarigione dal trauma è forse ipotizzabile solo nel caso in cui gli eventi non siano semplicemente capiti, ma anche perdonati.»</a:t>
            </a:r>
          </a:p>
          <a:p>
            <a:pPr marL="0" indent="0" algn="r">
              <a:buNone/>
            </a:pPr>
            <a:r>
              <a:rPr lang="it-IT" sz="1800" i="1" dirty="0" err="1"/>
              <a:t>Ferenczi</a:t>
            </a:r>
            <a:endParaRPr lang="it-IT" sz="1800" i="1" dirty="0"/>
          </a:p>
          <a:p>
            <a:endParaRPr lang="it-IT" dirty="0"/>
          </a:p>
        </p:txBody>
      </p:sp>
    </p:spTree>
    <p:extLst>
      <p:ext uri="{BB962C8B-B14F-4D97-AF65-F5344CB8AC3E}">
        <p14:creationId xmlns:p14="http://schemas.microsoft.com/office/powerpoint/2010/main" val="26838005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5EF82A5-2967-3663-2C95-B73F14F253D7}"/>
              </a:ext>
            </a:extLst>
          </p:cNvPr>
          <p:cNvSpPr>
            <a:spLocks noGrp="1"/>
          </p:cNvSpPr>
          <p:nvPr>
            <p:ph type="title"/>
          </p:nvPr>
        </p:nvSpPr>
        <p:spPr/>
        <p:txBody>
          <a:bodyPr/>
          <a:lstStyle/>
          <a:p>
            <a:r>
              <a:rPr lang="it-IT" dirty="0"/>
              <a:t>PERDONO E SALUTE</a:t>
            </a:r>
          </a:p>
        </p:txBody>
      </p:sp>
      <p:sp>
        <p:nvSpPr>
          <p:cNvPr id="3" name="Segnaposto contenuto 2">
            <a:extLst>
              <a:ext uri="{FF2B5EF4-FFF2-40B4-BE49-F238E27FC236}">
                <a16:creationId xmlns:a16="http://schemas.microsoft.com/office/drawing/2014/main" id="{5E692349-6627-001E-0C8A-C42929010F34}"/>
              </a:ext>
            </a:extLst>
          </p:cNvPr>
          <p:cNvSpPr>
            <a:spLocks noGrp="1"/>
          </p:cNvSpPr>
          <p:nvPr>
            <p:ph idx="1"/>
          </p:nvPr>
        </p:nvSpPr>
        <p:spPr/>
        <p:txBody>
          <a:bodyPr/>
          <a:lstStyle/>
          <a:p>
            <a:r>
              <a:rPr lang="it-IT" dirty="0"/>
              <a:t>Evidenze derivate da osservazioni con tecniche di neuroimaging:</a:t>
            </a:r>
          </a:p>
          <a:p>
            <a:pPr marL="0" indent="0">
              <a:buNone/>
            </a:pPr>
            <a:r>
              <a:rPr lang="it-IT" dirty="0"/>
              <a:t>L’assetto cerebrale e l’organizzazione neuronale legati alla condizione di passaggio dal trauma al perdono si associano ad un rinnovamento del sistema immunitario e ad un miglioramento del sistema cardiovascolare.</a:t>
            </a:r>
          </a:p>
          <a:p>
            <a:pPr marL="0" indent="0">
              <a:buNone/>
            </a:pPr>
            <a:r>
              <a:rPr lang="it-IT" dirty="0"/>
              <a:t>La rinuncia alla rabbia abbassa la pressione sanguigna sistolica e regolarizza il battito cardiaco.</a:t>
            </a:r>
          </a:p>
        </p:txBody>
      </p:sp>
    </p:spTree>
    <p:extLst>
      <p:ext uri="{BB962C8B-B14F-4D97-AF65-F5344CB8AC3E}">
        <p14:creationId xmlns:p14="http://schemas.microsoft.com/office/powerpoint/2010/main" val="4415065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A8ED1B9-C12A-EF07-30B7-E8E349CAAC42}"/>
              </a:ext>
            </a:extLst>
          </p:cNvPr>
          <p:cNvSpPr>
            <a:spLocks noGrp="1"/>
          </p:cNvSpPr>
          <p:nvPr>
            <p:ph idx="1"/>
          </p:nvPr>
        </p:nvSpPr>
        <p:spPr/>
        <p:txBody>
          <a:bodyPr/>
          <a:lstStyle/>
          <a:p>
            <a:pPr algn="ctr"/>
            <a:r>
              <a:rPr lang="it-IT" i="1" dirty="0"/>
              <a:t>«Sull’orlo dell’abisso , è possibile sognare la redenzione. Nel mezzo del buio è possibile offrire luce e calore al proprio simile. Perfino in prigione si può essere liberi. Sebbene avvelenate dal nemico, le parole non devono essere messe da parte. Dipende da noi se diventano lance o preghiere, se portano compassione o maledizione, se fanno sorgere rispetto o disprezzo, se ci muovono a disperazione o a speranza. Appartengo a una generazione che ha imparato che, qualunque sia la domanda, la disperazione eterna non è la risposta. Grazie.»</a:t>
            </a:r>
          </a:p>
          <a:p>
            <a:pPr marL="0" indent="0" algn="r">
              <a:buNone/>
            </a:pPr>
            <a:r>
              <a:rPr lang="it-IT" sz="1800" i="1" dirty="0"/>
              <a:t>Wiesel, 1997 pag. 28</a:t>
            </a:r>
          </a:p>
        </p:txBody>
      </p:sp>
    </p:spTree>
    <p:extLst>
      <p:ext uri="{BB962C8B-B14F-4D97-AF65-F5344CB8AC3E}">
        <p14:creationId xmlns:p14="http://schemas.microsoft.com/office/powerpoint/2010/main" val="12626749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F72CB4B-A086-E546-83B0-DD8F407892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contenuto 2">
            <a:extLst>
              <a:ext uri="{FF2B5EF4-FFF2-40B4-BE49-F238E27FC236}">
                <a16:creationId xmlns:a16="http://schemas.microsoft.com/office/drawing/2014/main" id="{9F9F0765-6715-ACDA-9FD6-9B7DFEE4464E}"/>
              </a:ext>
            </a:extLst>
          </p:cNvPr>
          <p:cNvSpPr>
            <a:spLocks noGrp="1"/>
          </p:cNvSpPr>
          <p:nvPr>
            <p:ph idx="1"/>
          </p:nvPr>
        </p:nvSpPr>
        <p:spPr>
          <a:xfrm>
            <a:off x="1050389" y="1368425"/>
            <a:ext cx="4470831" cy="3053170"/>
          </a:xfrm>
        </p:spPr>
        <p:txBody>
          <a:bodyPr anchor="t">
            <a:normAutofit/>
          </a:bodyPr>
          <a:lstStyle/>
          <a:p>
            <a:pPr marL="0" indent="0">
              <a:buNone/>
            </a:pPr>
            <a:endParaRPr lang="it-IT" dirty="0"/>
          </a:p>
          <a:p>
            <a:pPr marL="0" indent="0">
              <a:buNone/>
            </a:pPr>
            <a:endParaRPr lang="it-IT" dirty="0"/>
          </a:p>
          <a:p>
            <a:pPr marL="0" indent="0">
              <a:buNone/>
            </a:pPr>
            <a:endParaRPr lang="it-IT" sz="2800" dirty="0"/>
          </a:p>
          <a:p>
            <a:pPr marL="0" indent="0">
              <a:buNone/>
            </a:pPr>
            <a:r>
              <a:rPr lang="it-IT" sz="2800" dirty="0"/>
              <a:t>GRAZIE PER LA CONDIVISIONE DI QUESTO PERCORSO!</a:t>
            </a:r>
          </a:p>
        </p:txBody>
      </p:sp>
      <p:cxnSp>
        <p:nvCxnSpPr>
          <p:cNvPr id="12" name="Straight Connector 11">
            <a:extLst>
              <a:ext uri="{FF2B5EF4-FFF2-40B4-BE49-F238E27FC236}">
                <a16:creationId xmlns:a16="http://schemas.microsoft.com/office/drawing/2014/main" id="{49151340-7EF2-0647-A719-394EFC3A180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1874484"/>
            <a:ext cx="0" cy="3394558"/>
          </a:xfrm>
          <a:prstGeom prst="line">
            <a:avLst/>
          </a:prstGeom>
          <a:ln w="25400" cap="rnd">
            <a:solidFill>
              <a:schemeClr val="bg2">
                <a:lumMod val="75000"/>
                <a:alpha val="65000"/>
              </a:schemeClr>
            </a:solidFill>
            <a:prstDash val="sysDot"/>
            <a:round/>
          </a:ln>
        </p:spPr>
        <p:style>
          <a:lnRef idx="1">
            <a:schemeClr val="accent1"/>
          </a:lnRef>
          <a:fillRef idx="0">
            <a:schemeClr val="accent1"/>
          </a:fillRef>
          <a:effectRef idx="0">
            <a:schemeClr val="accent1"/>
          </a:effectRef>
          <a:fontRef idx="minor">
            <a:schemeClr val="tx1"/>
          </a:fontRef>
        </p:style>
      </p:cxnSp>
      <p:pic>
        <p:nvPicPr>
          <p:cNvPr id="7" name="Graphic 6" descr="Connesso">
            <a:extLst>
              <a:ext uri="{FF2B5EF4-FFF2-40B4-BE49-F238E27FC236}">
                <a16:creationId xmlns:a16="http://schemas.microsoft.com/office/drawing/2014/main" id="{82F4ABCE-E574-145E-0D39-7D0559097A0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69070" y="4719475"/>
            <a:ext cx="2424276" cy="2424276"/>
          </a:xfrm>
          <a:prstGeom prst="rect">
            <a:avLst/>
          </a:prstGeom>
        </p:spPr>
      </p:pic>
    </p:spTree>
    <p:extLst>
      <p:ext uri="{BB962C8B-B14F-4D97-AF65-F5344CB8AC3E}">
        <p14:creationId xmlns:p14="http://schemas.microsoft.com/office/powerpoint/2010/main" val="750192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8516C5A-5559-2DA3-718E-20FB162B2ADE}"/>
              </a:ext>
            </a:extLst>
          </p:cNvPr>
          <p:cNvSpPr>
            <a:spLocks noGrp="1"/>
          </p:cNvSpPr>
          <p:nvPr>
            <p:ph idx="1"/>
          </p:nvPr>
        </p:nvSpPr>
        <p:spPr>
          <a:xfrm>
            <a:off x="928644" y="590907"/>
            <a:ext cx="9076329" cy="3650155"/>
          </a:xfrm>
        </p:spPr>
        <p:txBody>
          <a:bodyPr>
            <a:noAutofit/>
          </a:bodyPr>
          <a:lstStyle/>
          <a:p>
            <a:r>
              <a:rPr lang="it-IT" sz="1800" dirty="0"/>
              <a:t>Fallimento delle relazioni primarie conduce allo sviluppo di estreme fragilità narcisistiche. Questo a sua volta porta a sperimentare sentimenti ambivalenti nei confronti dell’altro: ho estremo bisogno che tu mi riconosca e mi dia valore, questo bisogno è intollerabile e pertanto ti allontano.</a:t>
            </a:r>
          </a:p>
          <a:p>
            <a:r>
              <a:rPr lang="it-IT" sz="1800" dirty="0"/>
              <a:t>Dinamica: tentativo di controllare e neutralizzare gli altri per svuotarli del potere che noi stessi gli attribuiamo.</a:t>
            </a:r>
          </a:p>
          <a:p>
            <a:r>
              <a:rPr lang="it-IT" sz="1800" dirty="0"/>
              <a:t>Narcisismo non basato sull’essere (sano) ma piuttosto sul fare e sul sembrare. </a:t>
            </a:r>
          </a:p>
          <a:p>
            <a:r>
              <a:rPr lang="it-IT" sz="1800" dirty="0"/>
              <a:t>Scarso interesse per il mondo interno e la sua complessità, preferiamo semplificare, razionalizzare e pensare di poter spiegare e controllare tutto.</a:t>
            </a:r>
          </a:p>
          <a:p>
            <a:r>
              <a:rPr lang="it-IT" sz="1800" dirty="0"/>
              <a:t>La responsabilità è spostata all’esterno.</a:t>
            </a:r>
          </a:p>
          <a:p>
            <a:r>
              <a:rPr lang="it-IT" sz="1800" dirty="0"/>
              <a:t>Il gruppo non rappresenta occasione di sperimentazione collettiva ma luogo utile a rafforzare l’individualità.</a:t>
            </a:r>
          </a:p>
          <a:p>
            <a:r>
              <a:rPr lang="it-IT" sz="1800" dirty="0"/>
              <a:t>Evitamento del dolore e messa in campo di difese di natura paranoica che possono portare a insofferenza e intolleranza.</a:t>
            </a:r>
          </a:p>
          <a:p>
            <a:r>
              <a:rPr lang="it-IT" sz="1800" dirty="0"/>
              <a:t>Evitamento conduce allo sviluppo di disagi dalle diverse forme: depressioni, ansie senza oggetto, </a:t>
            </a:r>
            <a:r>
              <a:rPr lang="it-IT" sz="1800" dirty="0" err="1"/>
              <a:t>addiction</a:t>
            </a:r>
            <a:r>
              <a:rPr lang="it-IT" sz="1800" dirty="0"/>
              <a:t>, somatizzazioni …</a:t>
            </a:r>
          </a:p>
        </p:txBody>
      </p:sp>
    </p:spTree>
    <p:extLst>
      <p:ext uri="{BB962C8B-B14F-4D97-AF65-F5344CB8AC3E}">
        <p14:creationId xmlns:p14="http://schemas.microsoft.com/office/powerpoint/2010/main" val="3278658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D206359A-F1E3-49EE-BBC2-40888C4A362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65700" y="2026"/>
            <a:ext cx="2926300" cy="5030922"/>
            <a:chOff x="9265700" y="2026"/>
            <a:chExt cx="2926300" cy="5030922"/>
          </a:xfrm>
        </p:grpSpPr>
        <p:sp>
          <p:nvSpPr>
            <p:cNvPr id="23" name="Freeform: Shape 22">
              <a:extLst>
                <a:ext uri="{FF2B5EF4-FFF2-40B4-BE49-F238E27FC236}">
                  <a16:creationId xmlns:a16="http://schemas.microsoft.com/office/drawing/2014/main" id="{CED90C42-6A0F-48E8-BF96-7D3E2A395E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5DA0863A-55F7-4EB0-9451-F3EE4D65DB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5FE7CFE2-40F6-44B2-8AAD-0C384EEFCF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25">
              <a:extLst>
                <a:ext uri="{FF2B5EF4-FFF2-40B4-BE49-F238E27FC236}">
                  <a16:creationId xmlns:a16="http://schemas.microsoft.com/office/drawing/2014/main" id="{9F0D6A17-AA80-4608-8660-8D1587A17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useBgFill="1">
        <p:nvSpPr>
          <p:cNvPr id="28" name="Rectangle 27">
            <a:extLst>
              <a:ext uri="{FF2B5EF4-FFF2-40B4-BE49-F238E27FC236}">
                <a16:creationId xmlns:a16="http://schemas.microsoft.com/office/drawing/2014/main" id="{02856439-F4E3-D54F-9416-42ABDCE1DE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Figura umana di legno">
            <a:extLst>
              <a:ext uri="{FF2B5EF4-FFF2-40B4-BE49-F238E27FC236}">
                <a16:creationId xmlns:a16="http://schemas.microsoft.com/office/drawing/2014/main" id="{4F73062B-22BA-4D24-7A8F-FE74C3E98D59}"/>
              </a:ext>
            </a:extLst>
          </p:cNvPr>
          <p:cNvPicPr>
            <a:picLocks noChangeAspect="1"/>
          </p:cNvPicPr>
          <p:nvPr/>
        </p:nvPicPr>
        <p:blipFill rotWithShape="1">
          <a:blip r:embed="rId2"/>
          <a:srcRect b="15730"/>
          <a:stretch/>
        </p:blipFill>
        <p:spPr>
          <a:xfrm>
            <a:off x="21" y="330480"/>
            <a:ext cx="12191979" cy="6857989"/>
          </a:xfrm>
          <a:prstGeom prst="rect">
            <a:avLst/>
          </a:prstGeom>
        </p:spPr>
      </p:pic>
      <p:sp>
        <p:nvSpPr>
          <p:cNvPr id="30" name="Rectangle 29">
            <a:extLst>
              <a:ext uri="{FF2B5EF4-FFF2-40B4-BE49-F238E27FC236}">
                <a16:creationId xmlns:a16="http://schemas.microsoft.com/office/drawing/2014/main" id="{C364144C-8BB1-450F-812B-D7D09A795C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53485"/>
            <a:ext cx="12192000" cy="4604516"/>
          </a:xfrm>
          <a:prstGeom prst="rect">
            <a:avLst/>
          </a:prstGeom>
          <a:gradFill>
            <a:gsLst>
              <a:gs pos="7000">
                <a:srgbClr val="000000">
                  <a:alpha val="0"/>
                </a:srgbClr>
              </a:gs>
              <a:gs pos="56000">
                <a:srgbClr val="000000">
                  <a:alpha val="56000"/>
                </a:srgbClr>
              </a:gs>
              <a:gs pos="100000">
                <a:srgbClr val="000000">
                  <a:alpha val="63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DB407625-897C-C96D-FAE2-7B5AC32EBA9F}"/>
              </a:ext>
            </a:extLst>
          </p:cNvPr>
          <p:cNvSpPr>
            <a:spLocks noGrp="1"/>
          </p:cNvSpPr>
          <p:nvPr>
            <p:ph type="title"/>
          </p:nvPr>
        </p:nvSpPr>
        <p:spPr>
          <a:xfrm>
            <a:off x="2059132" y="2062067"/>
            <a:ext cx="7983941" cy="2571001"/>
          </a:xfrm>
        </p:spPr>
        <p:txBody>
          <a:bodyPr vert="horz" lIns="91440" tIns="45720" rIns="91440" bIns="45720" rtlCol="0" anchor="b">
            <a:normAutofit/>
          </a:bodyPr>
          <a:lstStyle/>
          <a:p>
            <a:pPr algn="ctr"/>
            <a:r>
              <a:rPr lang="en-US" sz="4400" dirty="0">
                <a:solidFill>
                  <a:srgbClr val="FFFFFF"/>
                </a:solidFill>
              </a:rPr>
              <a:t>COME NE USCIAMO?</a:t>
            </a:r>
          </a:p>
        </p:txBody>
      </p:sp>
    </p:spTree>
    <p:extLst>
      <p:ext uri="{BB962C8B-B14F-4D97-AF65-F5344CB8AC3E}">
        <p14:creationId xmlns:p14="http://schemas.microsoft.com/office/powerpoint/2010/main" val="227543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EB302F0-4C06-0050-88D2-8BC570D2493B}"/>
              </a:ext>
            </a:extLst>
          </p:cNvPr>
          <p:cNvSpPr>
            <a:spLocks noGrp="1"/>
          </p:cNvSpPr>
          <p:nvPr>
            <p:ph idx="1"/>
          </p:nvPr>
        </p:nvSpPr>
        <p:spPr>
          <a:xfrm>
            <a:off x="806946" y="1786618"/>
            <a:ext cx="9076329" cy="3650155"/>
          </a:xfrm>
        </p:spPr>
        <p:txBody>
          <a:bodyPr/>
          <a:lstStyle/>
          <a:p>
            <a:r>
              <a:rPr lang="it-IT" dirty="0"/>
              <a:t> Distacchiamoci da noi stessi</a:t>
            </a:r>
          </a:p>
          <a:p>
            <a:r>
              <a:rPr lang="it-IT" dirty="0"/>
              <a:t>Accogliamo la nostra finitudine e  la nostra vulnerabilità </a:t>
            </a:r>
          </a:p>
          <a:p>
            <a:r>
              <a:rPr lang="it-IT" dirty="0"/>
              <a:t>Riconosciamo e comunichiamo i nostri bisogni </a:t>
            </a:r>
          </a:p>
          <a:p>
            <a:r>
              <a:rPr lang="it-IT" dirty="0"/>
              <a:t>Rinunciamo all’onnipotenza</a:t>
            </a:r>
          </a:p>
          <a:p>
            <a:r>
              <a:rPr lang="it-IT" dirty="0"/>
              <a:t>Assumiamoci la responsabilità di ciò che sentiamo e facciamo</a:t>
            </a:r>
          </a:p>
        </p:txBody>
      </p:sp>
    </p:spTree>
    <p:extLst>
      <p:ext uri="{BB962C8B-B14F-4D97-AF65-F5344CB8AC3E}">
        <p14:creationId xmlns:p14="http://schemas.microsoft.com/office/powerpoint/2010/main" val="974663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AAD828-3DBA-A05B-E7D9-19C4D8873E01}"/>
              </a:ext>
            </a:extLst>
          </p:cNvPr>
          <p:cNvSpPr>
            <a:spLocks noGrp="1"/>
          </p:cNvSpPr>
          <p:nvPr>
            <p:ph type="title"/>
          </p:nvPr>
        </p:nvSpPr>
        <p:spPr/>
        <p:txBody>
          <a:bodyPr/>
          <a:lstStyle/>
          <a:p>
            <a:r>
              <a:rPr lang="it-IT" dirty="0"/>
              <a:t>IL POTERE DELLA VULNERABILITÀ</a:t>
            </a:r>
          </a:p>
        </p:txBody>
      </p:sp>
      <p:sp>
        <p:nvSpPr>
          <p:cNvPr id="3" name="Segnaposto contenuto 2">
            <a:extLst>
              <a:ext uri="{FF2B5EF4-FFF2-40B4-BE49-F238E27FC236}">
                <a16:creationId xmlns:a16="http://schemas.microsoft.com/office/drawing/2014/main" id="{9C5889D7-6FF0-8EC0-7A42-DD6F53398091}"/>
              </a:ext>
            </a:extLst>
          </p:cNvPr>
          <p:cNvSpPr>
            <a:spLocks noGrp="1"/>
          </p:cNvSpPr>
          <p:nvPr>
            <p:ph idx="1"/>
          </p:nvPr>
        </p:nvSpPr>
        <p:spPr/>
        <p:txBody>
          <a:bodyPr/>
          <a:lstStyle/>
          <a:p>
            <a:pPr marL="0" indent="0">
              <a:buNone/>
            </a:pPr>
            <a:endParaRPr lang="it-IT" sz="1600" dirty="0"/>
          </a:p>
          <a:p>
            <a:pPr marL="0" indent="0" algn="ctr">
              <a:buNone/>
            </a:pPr>
            <a:endParaRPr lang="it-IT" dirty="0"/>
          </a:p>
          <a:p>
            <a:pPr marL="0" indent="0" algn="ctr">
              <a:buNone/>
            </a:pPr>
            <a:r>
              <a:rPr lang="it-IT" dirty="0"/>
              <a:t>Ricerca di </a:t>
            </a:r>
            <a:r>
              <a:rPr lang="it-IT" dirty="0" err="1"/>
              <a:t>Brenè</a:t>
            </a:r>
            <a:r>
              <a:rPr lang="it-IT" dirty="0"/>
              <a:t> Brown presentata a TEDX Huston:</a:t>
            </a:r>
          </a:p>
          <a:p>
            <a:pPr marL="0" indent="0" algn="ctr">
              <a:buNone/>
            </a:pPr>
            <a:endParaRPr lang="it-IT" dirty="0"/>
          </a:p>
          <a:p>
            <a:pPr marL="0" indent="0" algn="ctr">
              <a:buNone/>
            </a:pPr>
            <a:endParaRPr lang="it-IT" dirty="0"/>
          </a:p>
          <a:p>
            <a:pPr marL="0" indent="0" algn="ctr">
              <a:buNone/>
            </a:pPr>
            <a:r>
              <a:rPr lang="it-IT" dirty="0"/>
              <a:t>https://www.ted.com/talks/brene_brown_the_power_of_vulnerability/comments</a:t>
            </a:r>
          </a:p>
        </p:txBody>
      </p:sp>
    </p:spTree>
    <p:extLst>
      <p:ext uri="{BB962C8B-B14F-4D97-AF65-F5344CB8AC3E}">
        <p14:creationId xmlns:p14="http://schemas.microsoft.com/office/powerpoint/2010/main" val="642867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1EC81BF-B568-933B-3C75-97E22BF87DC2}"/>
              </a:ext>
            </a:extLst>
          </p:cNvPr>
          <p:cNvSpPr>
            <a:spLocks noGrp="1"/>
          </p:cNvSpPr>
          <p:nvPr>
            <p:ph idx="1"/>
          </p:nvPr>
        </p:nvSpPr>
        <p:spPr>
          <a:xfrm>
            <a:off x="904600" y="1422634"/>
            <a:ext cx="9076329" cy="3650155"/>
          </a:xfrm>
        </p:spPr>
        <p:txBody>
          <a:bodyPr/>
          <a:lstStyle/>
          <a:p>
            <a:r>
              <a:rPr lang="it-IT" dirty="0"/>
              <a:t>Prerequisito della resilienza è il riconoscimento e l’accettazione delle nostre vulnerabilità.</a:t>
            </a:r>
          </a:p>
          <a:p>
            <a:r>
              <a:rPr lang="it-IT" dirty="0"/>
              <a:t>Connessione è ciò che da scopo e significato alla vita</a:t>
            </a:r>
          </a:p>
          <a:p>
            <a:r>
              <a:rPr lang="it-IT" dirty="0"/>
              <a:t>Chi gode di connessioni e di senso di appartenenza è perché pensa di meritarselo</a:t>
            </a:r>
          </a:p>
          <a:p>
            <a:r>
              <a:rPr lang="it-IT" dirty="0"/>
              <a:t>Coraggio di essere imperfetti </a:t>
            </a:r>
          </a:p>
          <a:p>
            <a:r>
              <a:rPr lang="it-IT" dirty="0"/>
              <a:t>Volontà di abbandonare il sé ideale per il sé reale</a:t>
            </a:r>
          </a:p>
          <a:p>
            <a:r>
              <a:rPr lang="it-IT" dirty="0"/>
              <a:t>Se la vulnerabilità è il nodo su cui fanno leva umiliazione e vergogna, è però anche la culla della connessione e della creatività. </a:t>
            </a:r>
          </a:p>
        </p:txBody>
      </p:sp>
    </p:spTree>
    <p:extLst>
      <p:ext uri="{BB962C8B-B14F-4D97-AF65-F5344CB8AC3E}">
        <p14:creationId xmlns:p14="http://schemas.microsoft.com/office/powerpoint/2010/main" val="2443488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DC0B8F7-D160-44C2-2A26-E58FC3023F8F}"/>
              </a:ext>
            </a:extLst>
          </p:cNvPr>
          <p:cNvSpPr>
            <a:spLocks noGrp="1"/>
          </p:cNvSpPr>
          <p:nvPr>
            <p:ph idx="1"/>
          </p:nvPr>
        </p:nvSpPr>
        <p:spPr>
          <a:xfrm>
            <a:off x="931232" y="1937539"/>
            <a:ext cx="9076329" cy="3650155"/>
          </a:xfrm>
        </p:spPr>
        <p:txBody>
          <a:bodyPr/>
          <a:lstStyle/>
          <a:p>
            <a:r>
              <a:rPr lang="it-IT" dirty="0"/>
              <a:t>Tentativo fallimentare di addormentare selettivamente i vissuti e le emozioni negative.</a:t>
            </a:r>
          </a:p>
          <a:p>
            <a:r>
              <a:rPr lang="it-IT" dirty="0"/>
              <a:t>Se addormentiamo il negativo addormentiamo anche il positivo (obesità, dipendenze </a:t>
            </a:r>
            <a:r>
              <a:rPr lang="it-IT" dirty="0" err="1"/>
              <a:t>ecc</a:t>
            </a:r>
            <a:r>
              <a:rPr lang="it-IT" dirty="0"/>
              <a:t>).</a:t>
            </a:r>
          </a:p>
          <a:p>
            <a:r>
              <a:rPr lang="it-IT" dirty="0"/>
              <a:t>Pretesa di trasformare l’incertezza in certezza. </a:t>
            </a:r>
          </a:p>
          <a:p>
            <a:r>
              <a:rPr lang="it-IT" dirty="0"/>
              <a:t>Perfezionismo. </a:t>
            </a:r>
          </a:p>
        </p:txBody>
      </p:sp>
    </p:spTree>
    <p:extLst>
      <p:ext uri="{BB962C8B-B14F-4D97-AF65-F5344CB8AC3E}">
        <p14:creationId xmlns:p14="http://schemas.microsoft.com/office/powerpoint/2010/main" val="1013692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5AC92F1-3546-C6A3-CA5F-D1FE00AEF25E}"/>
              </a:ext>
            </a:extLst>
          </p:cNvPr>
          <p:cNvSpPr>
            <a:spLocks noGrp="1"/>
          </p:cNvSpPr>
          <p:nvPr>
            <p:ph idx="1"/>
          </p:nvPr>
        </p:nvSpPr>
        <p:spPr>
          <a:xfrm>
            <a:off x="1091031" y="1759985"/>
            <a:ext cx="9076329" cy="3650155"/>
          </a:xfrm>
        </p:spPr>
        <p:txBody>
          <a:bodyPr/>
          <a:lstStyle/>
          <a:p>
            <a:r>
              <a:rPr lang="it-IT" dirty="0"/>
              <a:t>Lasciarci osservare profondamente e in maniera vulnerabile.</a:t>
            </a:r>
          </a:p>
          <a:p>
            <a:r>
              <a:rPr lang="it-IT" dirty="0"/>
              <a:t>Amiamo a cuore aperto anche se non esiste garanzia ed è estremamente </a:t>
            </a:r>
            <a:r>
              <a:rPr lang="it-IT" dirty="0" err="1"/>
              <a:t>diffcile</a:t>
            </a:r>
            <a:r>
              <a:rPr lang="it-IT" dirty="0"/>
              <a:t>.</a:t>
            </a:r>
          </a:p>
          <a:p>
            <a:r>
              <a:rPr lang="it-IT" dirty="0"/>
              <a:t>Siamo grati e gioiosi.</a:t>
            </a:r>
          </a:p>
          <a:p>
            <a:r>
              <a:rPr lang="it-IT" dirty="0"/>
              <a:t>La nostra vulnerabilità ci ricorda che siamo vivi e sentiamo.</a:t>
            </a:r>
          </a:p>
          <a:p>
            <a:r>
              <a:rPr lang="it-IT" dirty="0"/>
              <a:t>Siamo gentili, prima con noi stessi. </a:t>
            </a:r>
          </a:p>
          <a:p>
            <a:r>
              <a:rPr lang="it-IT" dirty="0"/>
              <a:t>Iniziamo a credere di essere abbastanza.</a:t>
            </a:r>
          </a:p>
        </p:txBody>
      </p:sp>
    </p:spTree>
    <p:extLst>
      <p:ext uri="{BB962C8B-B14F-4D97-AF65-F5344CB8AC3E}">
        <p14:creationId xmlns:p14="http://schemas.microsoft.com/office/powerpoint/2010/main" val="3994976534"/>
      </p:ext>
    </p:extLst>
  </p:cSld>
  <p:clrMapOvr>
    <a:masterClrMapping/>
  </p:clrMapOvr>
</p:sld>
</file>

<file path=ppt/theme/theme1.xml><?xml version="1.0" encoding="utf-8"?>
<a:theme xmlns:a="http://schemas.openxmlformats.org/drawingml/2006/main" name="MarrakeshVTI">
  <a:themeElements>
    <a:clrScheme name="AnalogousFromLightSeedRightStep">
      <a:dk1>
        <a:srgbClr val="000000"/>
      </a:dk1>
      <a:lt1>
        <a:srgbClr val="FFFFFF"/>
      </a:lt1>
      <a:dk2>
        <a:srgbClr val="412F24"/>
      </a:dk2>
      <a:lt2>
        <a:srgbClr val="E2E8E8"/>
      </a:lt2>
      <a:accent1>
        <a:srgbClr val="ED6F76"/>
      </a:accent1>
      <a:accent2>
        <a:srgbClr val="E98750"/>
      </a:accent2>
      <a:accent3>
        <a:srgbClr val="BEA13C"/>
      </a:accent3>
      <a:accent4>
        <a:srgbClr val="97AD3B"/>
      </a:accent4>
      <a:accent5>
        <a:srgbClr val="6DB540"/>
      </a:accent5>
      <a:accent6>
        <a:srgbClr val="30BA34"/>
      </a:accent6>
      <a:hlink>
        <a:srgbClr val="568E8B"/>
      </a:hlink>
      <a:folHlink>
        <a:srgbClr val="7F7F7F"/>
      </a:folHlink>
    </a:clrScheme>
    <a:fontScheme name="Goudy">
      <a:majorFont>
        <a:latin typeface="Goudy Old Style"/>
        <a:ea typeface=""/>
        <a:cs typeface=""/>
      </a:majorFont>
      <a:minorFont>
        <a:latin typeface="Goudy Old Styl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rrakeshVTI" id="{DCD97A9B-DAE4-42FA-B2F9-0A5C34F43D6C}" vid="{A7163F41-974B-4A88-831F-D9DFFFE40CEC}"/>
    </a:ext>
  </a:extLst>
</a:theme>
</file>

<file path=docProps/app.xml><?xml version="1.0" encoding="utf-8"?>
<Properties xmlns="http://schemas.openxmlformats.org/officeDocument/2006/extended-properties" xmlns:vt="http://schemas.openxmlformats.org/officeDocument/2006/docPropsVTypes">
  <TotalTime>371</TotalTime>
  <Words>1538</Words>
  <Application>Microsoft Office PowerPoint</Application>
  <PresentationFormat>Widescreen</PresentationFormat>
  <Paragraphs>124</Paragraphs>
  <Slides>26</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26</vt:i4>
      </vt:variant>
    </vt:vector>
  </HeadingPairs>
  <TitlesOfParts>
    <vt:vector size="29" baseType="lpstr">
      <vt:lpstr>Arial</vt:lpstr>
      <vt:lpstr>Goudy Old Style</vt:lpstr>
      <vt:lpstr>MarrakeshVTI</vt:lpstr>
      <vt:lpstr>GUARDARE AL DI LÀ DEL TRAUMA</vt:lpstr>
      <vt:lpstr>Alcune indicazioni pratiche per stare accanto ad una persona che soffre</vt:lpstr>
      <vt:lpstr>Presentazione standard di PowerPoint</vt:lpstr>
      <vt:lpstr>COME NE USCIAMO?</vt:lpstr>
      <vt:lpstr>Presentazione standard di PowerPoint</vt:lpstr>
      <vt:lpstr>IL POTERE DELLA VULNERABILITÀ</vt:lpstr>
      <vt:lpstr>Presentazione standard di PowerPoint</vt:lpstr>
      <vt:lpstr>Presentazione standard di PowerPoint</vt:lpstr>
      <vt:lpstr>Presentazione standard di PowerPoint</vt:lpstr>
      <vt:lpstr>RESILIENZA</vt:lpstr>
      <vt:lpstr>Presentazione standard di PowerPoint</vt:lpstr>
      <vt:lpstr>STRUMENTI DI RESILIENZA PER INIZIARE A SUPERARE IL TRAUMA</vt:lpstr>
      <vt:lpstr>Presentazione standard di PowerPoint</vt:lpstr>
      <vt:lpstr>LA PAROLA</vt:lpstr>
      <vt:lpstr>Presentazione standard di PowerPoint</vt:lpstr>
      <vt:lpstr>PONTI PER LA PAROLA</vt:lpstr>
      <vt:lpstr>Presentazione standard di PowerPoint</vt:lpstr>
      <vt:lpstr>CLARA MUCCI E LA PROSPETTIVA DEL PERDONO </vt:lpstr>
      <vt:lpstr>ALLA BASE DELLA TEORIA:</vt:lpstr>
      <vt:lpstr>PERDONARE</vt:lpstr>
      <vt:lpstr>E QUANDO PERDONARE SEMBRA IMPOSSIBILE?</vt:lpstr>
      <vt:lpstr>LASCIAR ANDARE …</vt:lpstr>
      <vt:lpstr>Presentazione standard di PowerPoint</vt:lpstr>
      <vt:lpstr>PERDONO E SALUTE</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GUARDARE AL DI LÀ DEL TRAUMA</dc:title>
  <dc:creator>Greta Capelli 2</dc:creator>
  <cp:lastModifiedBy>Greta Capelli 2</cp:lastModifiedBy>
  <cp:revision>2</cp:revision>
  <dcterms:created xsi:type="dcterms:W3CDTF">2023-02-19T09:19:13Z</dcterms:created>
  <dcterms:modified xsi:type="dcterms:W3CDTF">2023-02-19T15:30:41Z</dcterms:modified>
</cp:coreProperties>
</file>