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66EFC-6111-9F03-4F24-3B496A2A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EE587B-11C4-1384-6E6D-38E53E14A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E5A3CF-7A1A-5482-244E-9ED91880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149820-C183-240B-E91B-6FF3413D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FCEDF9-7C26-FCEE-305D-3EADEDBF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3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D7439-E8B3-2549-A5E7-603AC715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5BD81-BF24-2317-F18E-0E85E67CC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E1269-E213-2C7C-BEF0-55266CCB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A0F11F-ED8D-3F4F-9135-1B55628C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20E03-44B6-9620-98ED-A71C38BC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4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437193-6D93-B403-2E60-ECFE09AFB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1E654F-C0DB-18C0-CC86-C9FD1590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2FFEAC-DE3A-A8B4-4B01-75FA4E0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1AB171-C411-2A12-5F59-DFAD0AC1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2C838C-C64F-91B5-3B91-8E7B95A3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77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7FB77-9897-84E8-A55C-93C4EAA4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6E764-D089-7577-0923-19277FFE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C1B5C5-1B8D-877E-36A0-23F68CF7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3D1E91-0EE4-7629-408E-4135D521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C4211A-DFC3-8F54-D62C-F7EAD189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5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31376-2519-8E80-5F3F-87E664B6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238C03-3D6E-43FF-7C58-FBFD0E0B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D945F0-0FCE-43BE-6954-11A61877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1329FA-1178-B87C-C324-18A8AEA5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932C58-34FA-976A-23A8-BCF89488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51507-9197-D453-C430-29DF7ED0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3539FF-4140-D490-FB48-54C0C896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2DB7BA-D96C-B638-9E6F-CA42D334D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A08D97-E326-2B12-B706-BC6F1229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DCEEDC-2A50-3F99-D2E3-CCA85C8C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E68227-E283-9A87-036E-6956099C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0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2B86D-F104-4E5B-1D23-48DCF0C2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3E5B8B-E377-3186-9229-5102C12F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3769FD-A2AD-8490-4EFE-870F4962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A7C47F-14F9-0348-678C-24683023D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BCB71F-76F2-40E4-2479-CD79FF9F0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F185D5-43A6-E483-34B2-69119066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224AFB-AFFA-971F-3C6F-03B1473A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85ECD2-57FE-C5E2-31CE-7698937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0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97027-636A-A4F9-82C8-6B541EB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58E9D8-3942-F365-7D71-26B32A9F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3B24A3-EC3D-4F0F-BA14-EED552DF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709D2F-1B25-2F7D-C51F-E46CF26F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538186-E244-F799-A17E-FAF95BF7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F1FAD8-CDF1-52A9-0667-C49AC05A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D74EC3-178A-61E0-C294-126E6BD5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2CE58-4B34-2FB5-B760-6D1597AC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98400D-3975-B46C-31D8-91D2894A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4B0F1E-269C-1E8B-D369-12B6E56E9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F7DD6-EFC6-A74F-C387-F2FBD496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6690CC-39FC-A7AC-1B20-96E5C4B9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26F674-5922-1901-8A6E-160F7E50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1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F21FF-DD66-BF0D-7B5E-CD584476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763E1A-7DE1-BD11-6273-1CF77C4DB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326242-7234-9986-8462-D63D97B2F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E55A18-AE97-70F9-A7CD-7D6027DB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61706B-CDE6-5826-5665-040D5F17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48FA29-BD0F-7C51-6C0C-D2568391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9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E85ACA-5F57-B62B-42FF-49439B18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5212B4-C42A-5100-E946-1E1D9E66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49764E-FC01-B5AE-A343-FB800F6FA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6AD1-0611-49DA-B8DA-BC64313A0024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7B62E-B168-2EEE-4809-DF0DAA7CA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9EC60-5AC9-E410-CB4E-4C8593D85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ADA8-DF0F-4705-B422-5E8DEB0C9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2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0F662-893A-4C30-2099-670B66CBE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 di là del trauma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9BF681-3252-1A5A-9089-D11768980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Terza Università Bergamo 2022/23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Corso 39 – Psicologia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Docente: Greta Capelli</a:t>
            </a:r>
          </a:p>
        </p:txBody>
      </p:sp>
    </p:spTree>
    <p:extLst>
      <p:ext uri="{BB962C8B-B14F-4D97-AF65-F5344CB8AC3E}">
        <p14:creationId xmlns:p14="http://schemas.microsoft.com/office/powerpoint/2010/main" val="404192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436520D-2FB0-28B1-D1AB-775FD5697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Etimologia del  trauma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311AF2-DD88-D0E8-3AAF-54BD42616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Termine derivante dal greco – FERITA</a:t>
            </a:r>
          </a:p>
          <a:p>
            <a:pPr algn="l"/>
            <a:r>
              <a:rPr lang="it-IT" dirty="0">
                <a:solidFill>
                  <a:schemeClr val="tx2"/>
                </a:solidFill>
              </a:rPr>
              <a:t>Ferita dell’anima, frattura, rottura, improvvisa interruzione della vita.</a:t>
            </a:r>
          </a:p>
          <a:p>
            <a:pPr algn="l"/>
            <a:r>
              <a:rPr lang="it-IT" dirty="0">
                <a:solidFill>
                  <a:schemeClr val="tx2"/>
                </a:solidFill>
              </a:rPr>
              <a:t>Esperienza fuori dal tempo, tirannia del passato che impedisce il presente.</a:t>
            </a:r>
          </a:p>
        </p:txBody>
      </p:sp>
    </p:spTree>
    <p:extLst>
      <p:ext uri="{BB962C8B-B14F-4D97-AF65-F5344CB8AC3E}">
        <p14:creationId xmlns:p14="http://schemas.microsoft.com/office/powerpoint/2010/main" val="38606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E2BF3FC-0BAA-3303-9EDA-A1D6C3625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 dirty="0">
                <a:solidFill>
                  <a:schemeClr val="bg1"/>
                </a:solidFill>
              </a:rPr>
              <a:t>Evoluzione del termine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32DF2A-9BD5-C36D-D293-862951E7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>
                <a:solidFill>
                  <a:schemeClr val="tx2"/>
                </a:solidFill>
              </a:rPr>
              <a:t>SENSISTI </a:t>
            </a:r>
          </a:p>
          <a:p>
            <a:pPr algn="l"/>
            <a:r>
              <a:rPr lang="it-IT">
                <a:solidFill>
                  <a:schemeClr val="tx2"/>
                </a:solidFill>
              </a:rPr>
              <a:t>Europa del 700. La mente umana impressionabile dalla realtà esterna. Le impressioni influenzano passioni e ragionamenti.</a:t>
            </a:r>
          </a:p>
        </p:txBody>
      </p:sp>
    </p:spTree>
    <p:extLst>
      <p:ext uri="{BB962C8B-B14F-4D97-AF65-F5344CB8AC3E}">
        <p14:creationId xmlns:p14="http://schemas.microsoft.com/office/powerpoint/2010/main" val="154061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A6D554D-83C2-D432-5DDB-E6AB218F4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Psichiatria morale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FFF8A5-1033-10B3-F505-AE5096B3C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Sfumatura immorale di coloro che non riescono a liberarsi velocemente delle impressioni. Chi subisce traumi è considerato responsabile della sua sofferenza.</a:t>
            </a:r>
          </a:p>
        </p:txBody>
      </p:sp>
    </p:spTree>
    <p:extLst>
      <p:ext uri="{BB962C8B-B14F-4D97-AF65-F5344CB8AC3E}">
        <p14:creationId xmlns:p14="http://schemas.microsoft.com/office/powerpoint/2010/main" val="25644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F0773FA-D1F1-03AF-22FC-9BA7CE7AF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Shock Nervoso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D1541A-8867-036B-8030-E201AE6E6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Page fine 800. Studi sulle vittime degli incidenti ferroviari (persone ricche e potenti e pertanto non colpevolizzabili). L’ipotesi dell’amoralità si muove verso una prospettiva neurologica.</a:t>
            </a:r>
          </a:p>
        </p:txBody>
      </p:sp>
    </p:spTree>
    <p:extLst>
      <p:ext uri="{BB962C8B-B14F-4D97-AF65-F5344CB8AC3E}">
        <p14:creationId xmlns:p14="http://schemas.microsoft.com/office/powerpoint/2010/main" val="261826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3856C30-D61C-F559-491F-94C776FF3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Trauma Psichico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5DAE6F-D32D-F882-350C-2CB20363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 err="1">
                <a:solidFill>
                  <a:schemeClr val="tx2"/>
                </a:solidFill>
              </a:rPr>
              <a:t>Strumpell</a:t>
            </a:r>
            <a:r>
              <a:rPr lang="it-IT" dirty="0">
                <a:solidFill>
                  <a:schemeClr val="tx2"/>
                </a:solidFill>
              </a:rPr>
              <a:t> 1884. Dimensione mentale del trauma che porta ad una stimolazione sensoriale soverchiante unita a domande di impotenza. </a:t>
            </a:r>
          </a:p>
        </p:txBody>
      </p:sp>
    </p:spTree>
    <p:extLst>
      <p:ext uri="{BB962C8B-B14F-4D97-AF65-F5344CB8AC3E}">
        <p14:creationId xmlns:p14="http://schemas.microsoft.com/office/powerpoint/2010/main" val="53086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1D5DD2F-07F3-A6CB-555C-CFD7BB3DA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Nevrosi Traumatica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F1738F-0D60-F91E-96A1-AAB05085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Studi parigini di Charcot e Janet. L’idea patogena ha effetti nefasti sul soggetto solo se si entra in stati di coscienza dissociati.</a:t>
            </a:r>
          </a:p>
        </p:txBody>
      </p:sp>
    </p:spTree>
    <p:extLst>
      <p:ext uri="{BB962C8B-B14F-4D97-AF65-F5344CB8AC3E}">
        <p14:creationId xmlns:p14="http://schemas.microsoft.com/office/powerpoint/2010/main" val="79324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32509BD-98CD-6CD1-1920-B225A1002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Il Traumatismo di Freud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41D33B-9FED-8D4D-1C1C-A59025066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Nel 900 il trauma diviene un fenomeno reale. Freud lo considera a livello intrapsichico e fantasmatico come conflitto interno, solo successivamente il trauma diverrà relazionale. Nel 1980, osservando i veterani della guerra del Vietnam, verrà introdotta nel DSM (il manuale dei disturbi mentali) la diagnosi di disturbo post traumatico da stress (PTSD).</a:t>
            </a:r>
          </a:p>
        </p:txBody>
      </p:sp>
    </p:spTree>
    <p:extLst>
      <p:ext uri="{BB962C8B-B14F-4D97-AF65-F5344CB8AC3E}">
        <p14:creationId xmlns:p14="http://schemas.microsoft.com/office/powerpoint/2010/main" val="2036822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Al di là del trauma</vt:lpstr>
      <vt:lpstr>Etimologia del  trauma</vt:lpstr>
      <vt:lpstr>Evoluzione del termine</vt:lpstr>
      <vt:lpstr>Psichiatria morale</vt:lpstr>
      <vt:lpstr>Shock Nervoso</vt:lpstr>
      <vt:lpstr>Trauma Psichico</vt:lpstr>
      <vt:lpstr>Nevrosi Traumatica</vt:lpstr>
      <vt:lpstr>Il Traumatismo di Freud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di là del trauma</dc:title>
  <dc:creator>Greta Capelli 2</dc:creator>
  <cp:lastModifiedBy>Greta Capelli 2</cp:lastModifiedBy>
  <cp:revision>1</cp:revision>
  <dcterms:created xsi:type="dcterms:W3CDTF">2023-02-18T08:53:52Z</dcterms:created>
  <dcterms:modified xsi:type="dcterms:W3CDTF">2023-02-18T09:10:39Z</dcterms:modified>
</cp:coreProperties>
</file>