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7" r:id="rId3"/>
    <p:sldId id="268" r:id="rId4"/>
    <p:sldId id="273" r:id="rId5"/>
    <p:sldId id="257" r:id="rId6"/>
    <p:sldId id="283" r:id="rId7"/>
    <p:sldId id="263" r:id="rId8"/>
    <p:sldId id="284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391715-4709-4A77-A456-9BDB948C4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6F46F16-233D-420F-8E66-4EB1AA8DA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BA78AD5-48D9-4EDB-9C56-0F6216A0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960C-8380-43D2-902A-7E2483E7E710}" type="datetimeFigureOut">
              <a:rPr lang="it-IT" smtClean="0"/>
              <a:t>17/10/2023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FEBB07-3BA6-428C-A01A-F84FCF9D0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0323FD-8E23-4161-87E5-857DE8489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723D-D8FE-4248-94E7-96FAD14517D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087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ABB3A0-2A0A-41E3-AB20-DB13FC231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5197153-317A-41C2-8594-8AE5C5124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090740-B353-4847-8A0A-44D204489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960C-8380-43D2-902A-7E2483E7E710}" type="datetimeFigureOut">
              <a:rPr lang="it-IT" smtClean="0"/>
              <a:t>17/10/2023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AB50B8-0324-4A43-AC9B-126F85DD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B45060-CA7A-471A-82B6-72C58A4AF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723D-D8FE-4248-94E7-96FAD14517D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011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3BE0CD5-51BD-4298-AF0C-65AE408D8F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8576912-55D1-42CD-A852-ABF4C3B14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146CD9-0C91-4823-B3F3-D4EE91B6E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960C-8380-43D2-902A-7E2483E7E710}" type="datetimeFigureOut">
              <a:rPr lang="it-IT" smtClean="0"/>
              <a:t>17/10/2023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EED482-AC96-498D-8E0C-DCA92FB11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206598-36CA-41E2-A05A-BB10BE42B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723D-D8FE-4248-94E7-96FAD14517D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264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294233-51E9-4210-BA32-0F3432B61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723FBD-8859-40D3-810B-EDF27DCD5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609CD8-2076-4998-91BB-0F32A4146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960C-8380-43D2-902A-7E2483E7E710}" type="datetimeFigureOut">
              <a:rPr lang="it-IT" smtClean="0"/>
              <a:t>17/10/2023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8F98C0-DE42-4DFE-9DF8-649AB8265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256336-DAF9-48FE-ABA7-B544D9C92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723D-D8FE-4248-94E7-96FAD14517D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757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DA1F2-3FA0-4933-8063-CF22C8E39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CE556F-A96B-4682-BA59-601157C0B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8EB47D-5F2F-4334-9879-9AFEC23F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960C-8380-43D2-902A-7E2483E7E710}" type="datetimeFigureOut">
              <a:rPr lang="it-IT" smtClean="0"/>
              <a:t>17/10/2023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058693-4AB6-4F01-9A2A-EB7C68983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0B4946-8F74-4B50-A0EC-EAF3E664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723D-D8FE-4248-94E7-96FAD14517D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027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3BE92F-F019-4EBF-8DCB-45B805788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F242C6-91A4-4879-A98A-3D48390D0A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5137533-4FCF-4283-9FB5-5A8047C34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7AA90B6-A671-4945-8719-CF3C72186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960C-8380-43D2-902A-7E2483E7E710}" type="datetimeFigureOut">
              <a:rPr lang="it-IT" smtClean="0"/>
              <a:t>17/10/2023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A8DC11F-2F6D-449A-B11C-405C36F6E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0FF092-D551-435F-A58D-16F792384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723D-D8FE-4248-94E7-96FAD14517D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685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3E6898-E7BD-4481-9EF7-25CF74F5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804D514-D873-42DD-BF69-9A5B01F86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B462BBE-845B-45B2-9917-405105D7C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250CAD8-DDA1-468B-A6A5-6A67937FB5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8124CE8-641D-4367-822E-C98E30C6B1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C94E153-0CE8-4299-91AF-AFD1B26F9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960C-8380-43D2-902A-7E2483E7E710}" type="datetimeFigureOut">
              <a:rPr lang="it-IT" smtClean="0"/>
              <a:t>17/10/2023</a:t>
            </a:fld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3ED5507-67A4-4809-B599-60183BB4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BAAA237-AC66-4AAF-9DB8-AB01F27A3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723D-D8FE-4248-94E7-96FAD14517D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358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0A8FB3-F4B7-462B-B4C4-D652D9AB7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7782525-9647-483F-9E8B-223D37B2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960C-8380-43D2-902A-7E2483E7E710}" type="datetimeFigureOut">
              <a:rPr lang="it-IT" smtClean="0"/>
              <a:t>17/10/2023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02ECF84-D8E6-44DF-9B29-F5EB5D19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9515F43-9FE9-41F6-8048-27354E07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723D-D8FE-4248-94E7-96FAD14517D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142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DD67732-F280-44D0-84DA-5B735D458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960C-8380-43D2-902A-7E2483E7E710}" type="datetimeFigureOut">
              <a:rPr lang="it-IT" smtClean="0"/>
              <a:t>17/10/2023</a:t>
            </a:fld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2BC98E8-A3EC-41C6-B730-6B6124257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C0075D3-EBC7-454A-854E-7FF4A848C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723D-D8FE-4248-94E7-96FAD14517D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2461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0D8657-94ED-47DF-94B9-AD7082005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B43EFD-C1FB-4241-BB7B-822152C94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8CBC13F-6B20-4474-9BA7-FF71482E6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DE1E329-7969-4615-BB31-00A13346F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960C-8380-43D2-902A-7E2483E7E710}" type="datetimeFigureOut">
              <a:rPr lang="it-IT" smtClean="0"/>
              <a:t>17/10/2023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CA08387-0249-4081-B32B-6CB674296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D4DDBA5-304C-4C6C-961A-84BFD43C3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723D-D8FE-4248-94E7-96FAD14517D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766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2A1B15-8521-459D-B1D8-3E77FD25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34C647C-2189-4108-B19D-8597C7753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4CD9606-EEA0-480F-BBFB-2A6336BF8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A88A48E-BD44-487E-8340-8BC8EAB6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960C-8380-43D2-902A-7E2483E7E710}" type="datetimeFigureOut">
              <a:rPr lang="it-IT" smtClean="0"/>
              <a:t>17/10/2023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EA6252-16D7-408E-BB3F-82129F19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A156261-3136-478E-A1AB-B98C665BE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723D-D8FE-4248-94E7-96FAD14517D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105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2424B98-96C1-48AA-B2D8-38199F7BC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330EE0E-6365-48B4-9F41-8B0F8B42E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690AA4-023D-466F-ABD8-DBE0A956A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A960C-8380-43D2-902A-7E2483E7E710}" type="datetimeFigureOut">
              <a:rPr lang="it-IT" smtClean="0"/>
              <a:t>17/10/2023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351877-55BE-448B-B211-E45B57DE75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FDCE9D-9BF2-4434-915C-9FEB6BF76B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9723D-D8FE-4248-94E7-96FAD14517D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915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B5ACB1-B74A-474C-AE64-BA49BFFA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/>
              <a:t>EDVARD MUNCH  </a:t>
            </a:r>
            <a:r>
              <a:rPr lang="it-IT" sz="2400" b="1" i="1" dirty="0"/>
              <a:t>Sera su Karl Johan Street 1892</a:t>
            </a:r>
            <a:br>
              <a:rPr lang="it-IT" sz="2800" b="1" dirty="0"/>
            </a:br>
            <a:r>
              <a:rPr lang="it-IT" sz="2400" b="1" i="1" dirty="0"/>
              <a:t>pittura ad olio cm 46,6 x 31,6 - Kode Art Museum, Bergen (Norway)</a:t>
            </a:r>
          </a:p>
        </p:txBody>
      </p:sp>
      <p:pic>
        <p:nvPicPr>
          <p:cNvPr id="2052" name="Picture 4" descr="Sera sul viale Karl Johan - Wikipedia">
            <a:extLst>
              <a:ext uri="{FF2B5EF4-FFF2-40B4-BE49-F238E27FC236}">
                <a16:creationId xmlns:a16="http://schemas.microsoft.com/office/drawing/2014/main" id="{A7A790FC-E55D-4B60-BCF4-B3C5C9C88D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106" y="1690688"/>
            <a:ext cx="7316123" cy="5040000"/>
          </a:xfrm>
          <a:prstGeom prst="rect">
            <a:avLst/>
          </a:prstGeom>
          <a:noFill/>
          <a:effectLst>
            <a:glow rad="127000">
              <a:schemeClr val="accent2">
                <a:lumMod val="5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79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279A3F-7C1A-4E8C-94EF-AB765D23E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/>
              <a:t>Pedro Cano: </a:t>
            </a:r>
            <a:r>
              <a:rPr lang="it-IT" sz="2400" b="1" i="1" dirty="0"/>
              <a:t>Ragazza con abito bianco</a:t>
            </a:r>
            <a:br>
              <a:rPr lang="it-IT" sz="2400" b="1" i="1" dirty="0"/>
            </a:br>
            <a:r>
              <a:rPr lang="it-IT" sz="2400" b="1" i="1" dirty="0"/>
              <a:t>acquerello, h 2m</a:t>
            </a:r>
            <a:endParaRPr lang="it-IT" sz="2800" b="1" i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374763E-5B06-4E40-AC80-667BB28AF3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522" y="1500906"/>
            <a:ext cx="3941999" cy="5256000"/>
          </a:xfrm>
          <a:prstGeom prst="rect">
            <a:avLst/>
          </a:prstGeom>
          <a:noFill/>
          <a:effectLst>
            <a:glow rad="127000">
              <a:schemeClr val="tx2">
                <a:lumMod val="5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87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12FDAF-D97F-4DAC-837C-173AA783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232" y="365126"/>
            <a:ext cx="10429568" cy="578772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>
                <a:latin typeface="+mn-lt"/>
              </a:rPr>
              <a:t>Hugh Gerard BYAN: </a:t>
            </a:r>
            <a:r>
              <a:rPr lang="it-IT" sz="2400" b="1" i="1" dirty="0">
                <a:latin typeface="+mn-lt"/>
              </a:rPr>
              <a:t>Uomo di Merkland in strada, olio su tela - cm 68 x 56</a:t>
            </a:r>
            <a:br>
              <a:rPr lang="it-IT" sz="2400" b="1" i="1" dirty="0">
                <a:latin typeface="+mn-lt"/>
              </a:rPr>
            </a:br>
            <a:br>
              <a:rPr lang="it-IT" sz="2400" b="1" i="1" dirty="0">
                <a:latin typeface="+mn-lt"/>
              </a:rPr>
            </a:br>
            <a:endParaRPr lang="it-IT" sz="2400" b="1" dirty="0">
              <a:latin typeface="+mn-lt"/>
            </a:endParaRPr>
          </a:p>
        </p:txBody>
      </p:sp>
      <p:pic>
        <p:nvPicPr>
          <p:cNvPr id="1026" name="Picture 2" descr=" Riproduzioni Di Quadri | Uomo di Merkland Strada di Hugh Gerard Byars | ArtsDot.com">
            <a:extLst>
              <a:ext uri="{FF2B5EF4-FFF2-40B4-BE49-F238E27FC236}">
                <a16:creationId xmlns:a16="http://schemas.microsoft.com/office/drawing/2014/main" id="{494A6898-12A3-4D63-A34B-DCED774C451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933" y="943898"/>
            <a:ext cx="4756799" cy="5760000"/>
          </a:xfrm>
          <a:prstGeom prst="rect">
            <a:avLst/>
          </a:prstGeom>
          <a:noFill/>
          <a:effectLst>
            <a:glow rad="127000">
              <a:schemeClr val="accent2">
                <a:lumMod val="5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10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8A5326-8536-40C3-AB3E-AD3F0394B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i="1" dirty="0">
                <a:latin typeface="+mn-lt"/>
              </a:rPr>
              <a:t>La veneta piazzetta</a:t>
            </a:r>
            <a:r>
              <a:rPr lang="it-IT" sz="2800" b="1" dirty="0">
                <a:latin typeface="+mn-lt"/>
              </a:rPr>
              <a:t> </a:t>
            </a:r>
            <a:r>
              <a:rPr lang="it-IT" sz="2400" b="1" i="1" dirty="0">
                <a:latin typeface="+mn-lt"/>
              </a:rPr>
              <a:t>«antica e mesta» -</a:t>
            </a:r>
            <a:r>
              <a:rPr lang="it-IT" sz="2800" b="1" dirty="0">
                <a:latin typeface="+mn-lt"/>
              </a:rPr>
              <a:t> </a:t>
            </a:r>
            <a:r>
              <a:rPr lang="it-IT" sz="2400" b="1" dirty="0">
                <a:latin typeface="+mn-lt"/>
              </a:rPr>
              <a:t>Immagini fotografiche</a:t>
            </a:r>
            <a:endParaRPr lang="it-IT" sz="2800" b="1" dirty="0">
              <a:latin typeface="+mn-lt"/>
            </a:endParaRPr>
          </a:p>
        </p:txBody>
      </p:sp>
      <p:pic>
        <p:nvPicPr>
          <p:cNvPr id="1028" name="Picture 4" descr="Venezia: calle, fondamenta, rio e salizada - My Venice Apartment">
            <a:extLst>
              <a:ext uri="{FF2B5EF4-FFF2-40B4-BE49-F238E27FC236}">
                <a16:creationId xmlns:a16="http://schemas.microsoft.com/office/drawing/2014/main" id="{B4491110-DBBA-4835-98B0-BBBCFE8FA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537" y="1567596"/>
            <a:ext cx="6275386" cy="4176000"/>
          </a:xfrm>
          <a:prstGeom prst="rect">
            <a:avLst/>
          </a:prstGeom>
          <a:noFill/>
          <a:effectLst>
            <a:glow rad="127000">
              <a:schemeClr val="accent4">
                <a:lumMod val="7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ampi, campielli e corti a Venezia | Venezia Nascosta">
            <a:extLst>
              <a:ext uri="{FF2B5EF4-FFF2-40B4-BE49-F238E27FC236}">
                <a16:creationId xmlns:a16="http://schemas.microsoft.com/office/drawing/2014/main" id="{9D89CDCE-0659-468F-AC24-A7ADD5BF221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77" y="1549596"/>
            <a:ext cx="5616000" cy="4212000"/>
          </a:xfrm>
          <a:prstGeom prst="rect">
            <a:avLst/>
          </a:prstGeom>
          <a:noFill/>
          <a:effectLst>
            <a:glow rad="127000">
              <a:schemeClr val="tx2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241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0383A3-8311-44E1-854B-B5EEC94BE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/>
              <a:t>Jakub Schikaneder: </a:t>
            </a:r>
            <a:r>
              <a:rPr lang="it-IT" sz="2400" b="1" i="1" dirty="0"/>
              <a:t>The Kampa lovers, 1894</a:t>
            </a:r>
          </a:p>
        </p:txBody>
      </p:sp>
      <p:pic>
        <p:nvPicPr>
          <p:cNvPr id="1026" name="Picture 2" descr="Jakub Schikaneder (1855-1924) ✿ | Catherine La Rose ~ The Poet of Painting">
            <a:extLst>
              <a:ext uri="{FF2B5EF4-FFF2-40B4-BE49-F238E27FC236}">
                <a16:creationId xmlns:a16="http://schemas.microsoft.com/office/drawing/2014/main" id="{A5E9239B-6E5A-4B6A-9A3E-E32A7C0ACE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058" y="1344875"/>
            <a:ext cx="6961809" cy="5148000"/>
          </a:xfrm>
          <a:prstGeom prst="rect">
            <a:avLst/>
          </a:prstGeom>
          <a:noFill/>
          <a:effectLst>
            <a:glow rad="127000">
              <a:schemeClr val="bg2">
                <a:lumMod val="2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5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B46D03-4CA3-47A4-ABF9-5B2CFD9E6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508" y="365125"/>
            <a:ext cx="10486292" cy="1006475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/>
              <a:t>John</a:t>
            </a:r>
            <a:r>
              <a:rPr lang="it-IT" sz="2800" dirty="0"/>
              <a:t> </a:t>
            </a:r>
            <a:r>
              <a:rPr lang="it-IT" sz="2800" b="1" dirty="0"/>
              <a:t>ATKINSON GRIMSHAW: </a:t>
            </a:r>
            <a:r>
              <a:rPr lang="it-IT" sz="2400" b="1" i="1" dirty="0"/>
              <a:t>The Gossips, Bonchurch. Isola di Wight, 1880</a:t>
            </a:r>
            <a:br>
              <a:rPr lang="it-IT" sz="2400" b="1" i="1" dirty="0"/>
            </a:br>
            <a:r>
              <a:rPr lang="it-IT" sz="2400" b="1" i="1" dirty="0"/>
              <a:t>cm 46 x 33 – dipinto a olio. Collezione privata</a:t>
            </a:r>
            <a:endParaRPr lang="it-IT" sz="28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472EF19-3140-4199-9371-0348C11828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542" y="1256230"/>
            <a:ext cx="3848916" cy="5364000"/>
          </a:xfrm>
          <a:prstGeom prst="rect">
            <a:avLst/>
          </a:prstGeom>
          <a:noFill/>
          <a:effectLst>
            <a:glow rad="127000">
              <a:schemeClr val="accent6">
                <a:lumMod val="5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597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3BC0B8-AD28-4414-AEF1-D57DCC6F3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/>
              <a:t>Donne che camminano per strada – </a:t>
            </a:r>
            <a:r>
              <a:rPr lang="it-IT" sz="2400" b="1" dirty="0"/>
              <a:t>Immagini fotografiche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0057C2B5-49F9-41C2-BD3C-FA6412086B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15" y="2105802"/>
            <a:ext cx="6260333" cy="3888000"/>
          </a:xfrm>
          <a:effectLst>
            <a:glow rad="127000">
              <a:schemeClr val="tx1">
                <a:lumMod val="65000"/>
                <a:lumOff val="35000"/>
              </a:schemeClr>
            </a:glow>
          </a:effectLst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2438E9BE-55DE-4FB4-BCE5-2FC2742F48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857" y="1690688"/>
            <a:ext cx="5142626" cy="3852000"/>
          </a:xfrm>
          <a:prstGeom prst="rect">
            <a:avLst/>
          </a:prstGeom>
          <a:effectLst>
            <a:glow rad="127000">
              <a:schemeClr val="bg2">
                <a:lumMod val="2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40859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110495-5E4B-4109-A1F1-061B74A04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latin typeface="+mn-lt"/>
              </a:rPr>
              <a:t>Ernst Ludwig KIRCHNER: </a:t>
            </a:r>
            <a:r>
              <a:rPr lang="it-IT" sz="2400" b="1" i="1" dirty="0">
                <a:latin typeface="+mn-lt"/>
              </a:rPr>
              <a:t>Strassenszene (Scena di strada) 1914</a:t>
            </a:r>
            <a:br>
              <a:rPr lang="it-IT" sz="2400" b="1" i="1" dirty="0">
                <a:latin typeface="+mn-lt"/>
              </a:rPr>
            </a:br>
            <a:r>
              <a:rPr lang="it-IT" sz="2400" b="1" i="1" dirty="0">
                <a:latin typeface="+mn-lt"/>
              </a:rPr>
              <a:t>olio </a:t>
            </a:r>
            <a:r>
              <a:rPr lang="it-IT" sz="2400" b="1" i="1">
                <a:latin typeface="+mn-lt"/>
              </a:rPr>
              <a:t>su tela - cm 121 x 95</a:t>
            </a:r>
            <a:endParaRPr lang="it-IT" sz="2800" b="1" dirty="0">
              <a:latin typeface="+mn-lt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E9352B02-9942-4D90-839C-DE5E06A13F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576" y="1436230"/>
            <a:ext cx="3702848" cy="5184000"/>
          </a:xfrm>
          <a:prstGeom prst="rect">
            <a:avLst/>
          </a:prstGeom>
          <a:noFill/>
          <a:effectLst>
            <a:glow rad="127000">
              <a:schemeClr val="accent6">
                <a:lumMod val="5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488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C55554-D702-4AB0-969A-BCE3A1349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i="1" dirty="0"/>
              <a:t>Senza fissa dimora</a:t>
            </a:r>
            <a:r>
              <a:rPr lang="it-IT" sz="2800" b="1" dirty="0"/>
              <a:t> – </a:t>
            </a:r>
            <a:r>
              <a:rPr lang="it-IT" sz="2400" b="1" dirty="0"/>
              <a:t>Immagine fotografica</a:t>
            </a:r>
            <a:endParaRPr lang="it-IT" sz="2800" b="1" dirty="0"/>
          </a:p>
        </p:txBody>
      </p:sp>
      <p:pic>
        <p:nvPicPr>
          <p:cNvPr id="2056" name="Picture 8" descr="NIÑO MENDIGO durmiendo en el interior de una cabina Telefónica. A BUCAREST.  Rumanía Foto stock - Alamy">
            <a:extLst>
              <a:ext uri="{FF2B5EF4-FFF2-40B4-BE49-F238E27FC236}">
                <a16:creationId xmlns:a16="http://schemas.microsoft.com/office/drawing/2014/main" id="{E15BED96-00E8-42F8-BAE0-F46A967C20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71" y="135900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Povertà urbana - 11/07/2012 - - - i senzatetto dormono in una cabina  telefonica, Pont d'Austerlitz a Parigi vicino all'Istituto giuridico medico  - Sylvain Leser / le Pictorium Foto stock - Alamy">
            <a:extLst>
              <a:ext uri="{FF2B5EF4-FFF2-40B4-BE49-F238E27FC236}">
                <a16:creationId xmlns:a16="http://schemas.microsoft.com/office/drawing/2014/main" id="{C5D43705-38F9-461B-8E41-5BFB78F99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overtà urbana - 11/07/2012 - - - i senzatetto dormono in una cabina  telefonica, Pont d'Austerlitz a Parigi vicino all'Istituto giuridico medico  - Sylvain Leser / le Pictorium Foto stock - Alamy">
            <a:extLst>
              <a:ext uri="{FF2B5EF4-FFF2-40B4-BE49-F238E27FC236}">
                <a16:creationId xmlns:a16="http://schemas.microsoft.com/office/drawing/2014/main" id="{EEF7768E-A954-4A31-ADD7-19815B8B8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769" y="1452875"/>
            <a:ext cx="6903795" cy="5040000"/>
          </a:xfrm>
          <a:prstGeom prst="rect">
            <a:avLst/>
          </a:prstGeom>
          <a:noFill/>
          <a:effectLst>
            <a:glow rad="127000">
              <a:schemeClr val="tx2">
                <a:lumMod val="5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467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136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EDVARD MUNCH  Sera su Karl Johan Street 1892 pittura ad olio cm 46,6 x 31,6 - Kode Art Museum, Bergen (Norway)</vt:lpstr>
      <vt:lpstr>Pedro Cano: Ragazza con abito bianco acquerello, h 2m</vt:lpstr>
      <vt:lpstr>Hugh Gerard BYAN: Uomo di Merkland in strada, olio su tela - cm 68 x 56  </vt:lpstr>
      <vt:lpstr>La veneta piazzetta «antica e mesta» - Immagini fotografiche</vt:lpstr>
      <vt:lpstr>Jakub Schikaneder: The Kampa lovers, 1894</vt:lpstr>
      <vt:lpstr>John ATKINSON GRIMSHAW: The Gossips, Bonchurch. Isola di Wight, 1880 cm 46 x 33 – dipinto a olio. Collezione privata</vt:lpstr>
      <vt:lpstr>Donne che camminano per strada – Immagini fotografiche</vt:lpstr>
      <vt:lpstr>Ernst Ludwig KIRCHNER: Strassenszene (Scena di strada) 1914 olio su tela - cm 121 x 95</vt:lpstr>
      <vt:lpstr>Senza fissa dimora – Immagine fotografica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Jakub Schikaneder: The Kampa lovers 1894</dc:title>
  <dc:creator>Pc</dc:creator>
  <cp:lastModifiedBy>Ines Son</cp:lastModifiedBy>
  <cp:revision>91</cp:revision>
  <dcterms:created xsi:type="dcterms:W3CDTF">2022-12-20T08:44:36Z</dcterms:created>
  <dcterms:modified xsi:type="dcterms:W3CDTF">2023-10-17T06:23:58Z</dcterms:modified>
</cp:coreProperties>
</file>