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72" r:id="rId2"/>
    <p:sldId id="273" r:id="rId3"/>
    <p:sldId id="259" r:id="rId4"/>
    <p:sldId id="278" r:id="rId5"/>
    <p:sldId id="261" r:id="rId6"/>
    <p:sldId id="262" r:id="rId7"/>
    <p:sldId id="263" r:id="rId8"/>
    <p:sldId id="283" r:id="rId9"/>
    <p:sldId id="264"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67" r:id="rId25"/>
    <p:sldId id="298" r:id="rId26"/>
    <p:sldId id="299" r:id="rId27"/>
    <p:sldId id="268" r:id="rId28"/>
    <p:sldId id="300" r:id="rId29"/>
    <p:sldId id="282" r:id="rId30"/>
    <p:sldId id="280" r:id="rId31"/>
    <p:sldId id="281" r:id="rId32"/>
    <p:sldId id="301" r:id="rId33"/>
    <p:sldId id="302" r:id="rId34"/>
    <p:sldId id="303" r:id="rId35"/>
  </p:sldIdLst>
  <p:sldSz cx="12192000" cy="6858000"/>
  <p:notesSz cx="6858000" cy="9144000"/>
  <p:defaultTextStyle>
    <a:defPPr rtl="0">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1586" userDrawn="1">
          <p15:clr>
            <a:srgbClr val="A4A3A4"/>
          </p15:clr>
        </p15:guide>
        <p15:guide id="3" orient="horz" pos="1729"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p:normalViewPr>
  <p:slideViewPr>
    <p:cSldViewPr snapToGrid="0">
      <p:cViewPr varScale="1">
        <p:scale>
          <a:sx n="82" d="100"/>
          <a:sy n="82" d="100"/>
        </p:scale>
        <p:origin x="720" y="72"/>
      </p:cViewPr>
      <p:guideLst>
        <p:guide orient="horz" pos="528"/>
        <p:guide pos="1586"/>
        <p:guide orient="horz" pos="1729"/>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66" d="100"/>
          <a:sy n="66" d="100"/>
        </p:scale>
        <p:origin x="282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a:p>
        </p:txBody>
      </p:sp>
      <p:sp>
        <p:nvSpPr>
          <p:cNvPr id="3" name="Segnaposto data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FC0CBC29-5508-4EB9-8023-6DA677EE4C48}" type="datetime1">
              <a:rPr lang="it-IT" smtClean="0"/>
              <a:t>14/11/2023</a:t>
            </a:fld>
            <a:endParaRPr lang="it-IT" dirty="0"/>
          </a:p>
        </p:txBody>
      </p:sp>
      <p:sp>
        <p:nvSpPr>
          <p:cNvPr id="4" name="Segnaposto piè di pagina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a:p>
        </p:txBody>
      </p:sp>
      <p:sp>
        <p:nvSpPr>
          <p:cNvPr id="5" name="Segnaposto numero diapositiva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49E357A0-8177-46BC-BFCE-19D99E3453CC}" type="slidenum">
              <a:rPr lang="it-IT" smtClean="0"/>
              <a:t>‹N›</a:t>
            </a:fld>
            <a:endParaRPr lang="it-IT"/>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86834D32-9AC6-45EF-9D03-BB4EBBEDE479}" type="datetime1">
              <a:rPr lang="it-IT" smtClean="0"/>
              <a:pPr/>
              <a:t>14/11/2023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7C366290-4595-5745-A50F-D5EC13BAC604}" type="slidenum">
              <a:rPr lang="it-IT" noProof="0" smtClean="0"/>
              <a:t>‹N›</a:t>
            </a:fld>
            <a:endParaRPr lang="it-IT" noProof="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a:t>
            </a:fld>
            <a:endParaRPr lang="it-IT"/>
          </a:p>
        </p:txBody>
      </p:sp>
    </p:spTree>
    <p:extLst>
      <p:ext uri="{BB962C8B-B14F-4D97-AF65-F5344CB8AC3E}">
        <p14:creationId xmlns:p14="http://schemas.microsoft.com/office/powerpoint/2010/main" val="193507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10</a:t>
            </a:fld>
            <a:endParaRPr lang="it-IT"/>
          </a:p>
        </p:txBody>
      </p:sp>
    </p:spTree>
    <p:extLst>
      <p:ext uri="{BB962C8B-B14F-4D97-AF65-F5344CB8AC3E}">
        <p14:creationId xmlns:p14="http://schemas.microsoft.com/office/powerpoint/2010/main" val="313292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11</a:t>
            </a:fld>
            <a:endParaRPr lang="it-IT"/>
          </a:p>
        </p:txBody>
      </p:sp>
    </p:spTree>
    <p:extLst>
      <p:ext uri="{BB962C8B-B14F-4D97-AF65-F5344CB8AC3E}">
        <p14:creationId xmlns:p14="http://schemas.microsoft.com/office/powerpoint/2010/main" val="342966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12</a:t>
            </a:fld>
            <a:endParaRPr lang="it-IT"/>
          </a:p>
        </p:txBody>
      </p:sp>
    </p:spTree>
    <p:extLst>
      <p:ext uri="{BB962C8B-B14F-4D97-AF65-F5344CB8AC3E}">
        <p14:creationId xmlns:p14="http://schemas.microsoft.com/office/powerpoint/2010/main" val="201870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13</a:t>
            </a:fld>
            <a:endParaRPr lang="it-IT"/>
          </a:p>
        </p:txBody>
      </p:sp>
    </p:spTree>
    <p:extLst>
      <p:ext uri="{BB962C8B-B14F-4D97-AF65-F5344CB8AC3E}">
        <p14:creationId xmlns:p14="http://schemas.microsoft.com/office/powerpoint/2010/main" val="4152845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14</a:t>
            </a:fld>
            <a:endParaRPr lang="it-IT"/>
          </a:p>
        </p:txBody>
      </p:sp>
    </p:spTree>
    <p:extLst>
      <p:ext uri="{BB962C8B-B14F-4D97-AF65-F5344CB8AC3E}">
        <p14:creationId xmlns:p14="http://schemas.microsoft.com/office/powerpoint/2010/main" val="1717154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15</a:t>
            </a:fld>
            <a:endParaRPr lang="it-IT"/>
          </a:p>
        </p:txBody>
      </p:sp>
    </p:spTree>
    <p:extLst>
      <p:ext uri="{BB962C8B-B14F-4D97-AF65-F5344CB8AC3E}">
        <p14:creationId xmlns:p14="http://schemas.microsoft.com/office/powerpoint/2010/main" val="393122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16</a:t>
            </a:fld>
            <a:endParaRPr lang="it-IT"/>
          </a:p>
        </p:txBody>
      </p:sp>
    </p:spTree>
    <p:extLst>
      <p:ext uri="{BB962C8B-B14F-4D97-AF65-F5344CB8AC3E}">
        <p14:creationId xmlns:p14="http://schemas.microsoft.com/office/powerpoint/2010/main" val="160484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17</a:t>
            </a:fld>
            <a:endParaRPr lang="it-IT"/>
          </a:p>
        </p:txBody>
      </p:sp>
    </p:spTree>
    <p:extLst>
      <p:ext uri="{BB962C8B-B14F-4D97-AF65-F5344CB8AC3E}">
        <p14:creationId xmlns:p14="http://schemas.microsoft.com/office/powerpoint/2010/main" val="294965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18</a:t>
            </a:fld>
            <a:endParaRPr lang="it-IT"/>
          </a:p>
        </p:txBody>
      </p:sp>
    </p:spTree>
    <p:extLst>
      <p:ext uri="{BB962C8B-B14F-4D97-AF65-F5344CB8AC3E}">
        <p14:creationId xmlns:p14="http://schemas.microsoft.com/office/powerpoint/2010/main" val="380131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19</a:t>
            </a:fld>
            <a:endParaRPr lang="it-IT"/>
          </a:p>
        </p:txBody>
      </p:sp>
    </p:spTree>
    <p:extLst>
      <p:ext uri="{BB962C8B-B14F-4D97-AF65-F5344CB8AC3E}">
        <p14:creationId xmlns:p14="http://schemas.microsoft.com/office/powerpoint/2010/main" val="401215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7C366290-4595-5745-A50F-D5EC13BAC604}" type="slidenum">
              <a:rPr lang="it-IT" smtClean="0"/>
              <a:t>2</a:t>
            </a:fld>
            <a:endParaRPr lang="it-IT"/>
          </a:p>
        </p:txBody>
      </p:sp>
    </p:spTree>
    <p:extLst>
      <p:ext uri="{BB962C8B-B14F-4D97-AF65-F5344CB8AC3E}">
        <p14:creationId xmlns:p14="http://schemas.microsoft.com/office/powerpoint/2010/main" val="2915729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20</a:t>
            </a:fld>
            <a:endParaRPr lang="it-IT"/>
          </a:p>
        </p:txBody>
      </p:sp>
    </p:spTree>
    <p:extLst>
      <p:ext uri="{BB962C8B-B14F-4D97-AF65-F5344CB8AC3E}">
        <p14:creationId xmlns:p14="http://schemas.microsoft.com/office/powerpoint/2010/main" val="3774529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22</a:t>
            </a:fld>
            <a:endParaRPr lang="it-IT"/>
          </a:p>
        </p:txBody>
      </p:sp>
    </p:spTree>
    <p:extLst>
      <p:ext uri="{BB962C8B-B14F-4D97-AF65-F5344CB8AC3E}">
        <p14:creationId xmlns:p14="http://schemas.microsoft.com/office/powerpoint/2010/main" val="1761421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23</a:t>
            </a:fld>
            <a:endParaRPr lang="it-IT"/>
          </a:p>
        </p:txBody>
      </p:sp>
    </p:spTree>
    <p:extLst>
      <p:ext uri="{BB962C8B-B14F-4D97-AF65-F5344CB8AC3E}">
        <p14:creationId xmlns:p14="http://schemas.microsoft.com/office/powerpoint/2010/main" val="563702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7C366290-4595-5745-A50F-D5EC13BAC604}" type="slidenum">
              <a:rPr lang="it-IT" smtClean="0"/>
              <a:t>24</a:t>
            </a:fld>
            <a:endParaRPr lang="it-IT"/>
          </a:p>
        </p:txBody>
      </p:sp>
    </p:spTree>
    <p:extLst>
      <p:ext uri="{BB962C8B-B14F-4D97-AF65-F5344CB8AC3E}">
        <p14:creationId xmlns:p14="http://schemas.microsoft.com/office/powerpoint/2010/main" val="3277221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7C366290-4595-5745-A50F-D5EC13BAC604}" type="slidenum">
              <a:rPr lang="it-IT" smtClean="0"/>
              <a:t>27</a:t>
            </a:fld>
            <a:endParaRPr lang="it-IT"/>
          </a:p>
        </p:txBody>
      </p:sp>
    </p:spTree>
    <p:extLst>
      <p:ext uri="{BB962C8B-B14F-4D97-AF65-F5344CB8AC3E}">
        <p14:creationId xmlns:p14="http://schemas.microsoft.com/office/powerpoint/2010/main" val="3150707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7C366290-4595-5745-A50F-D5EC13BAC604}" type="slidenum">
              <a:rPr lang="it-IT" smtClean="0"/>
              <a:t>28</a:t>
            </a:fld>
            <a:endParaRPr lang="it-IT"/>
          </a:p>
        </p:txBody>
      </p:sp>
    </p:spTree>
    <p:extLst>
      <p:ext uri="{BB962C8B-B14F-4D97-AF65-F5344CB8AC3E}">
        <p14:creationId xmlns:p14="http://schemas.microsoft.com/office/powerpoint/2010/main" val="3505729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29</a:t>
            </a:fld>
            <a:endParaRPr lang="it-IT"/>
          </a:p>
        </p:txBody>
      </p:sp>
    </p:spTree>
    <p:extLst>
      <p:ext uri="{BB962C8B-B14F-4D97-AF65-F5344CB8AC3E}">
        <p14:creationId xmlns:p14="http://schemas.microsoft.com/office/powerpoint/2010/main" val="862302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30</a:t>
            </a:fld>
            <a:endParaRPr lang="it-IT"/>
          </a:p>
        </p:txBody>
      </p:sp>
    </p:spTree>
    <p:extLst>
      <p:ext uri="{BB962C8B-B14F-4D97-AF65-F5344CB8AC3E}">
        <p14:creationId xmlns:p14="http://schemas.microsoft.com/office/powerpoint/2010/main" val="104522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31</a:t>
            </a:fld>
            <a:endParaRPr lang="it-IT"/>
          </a:p>
        </p:txBody>
      </p:sp>
    </p:spTree>
    <p:extLst>
      <p:ext uri="{BB962C8B-B14F-4D97-AF65-F5344CB8AC3E}">
        <p14:creationId xmlns:p14="http://schemas.microsoft.com/office/powerpoint/2010/main" val="746843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32</a:t>
            </a:fld>
            <a:endParaRPr lang="it-IT"/>
          </a:p>
        </p:txBody>
      </p:sp>
    </p:spTree>
    <p:extLst>
      <p:ext uri="{BB962C8B-B14F-4D97-AF65-F5344CB8AC3E}">
        <p14:creationId xmlns:p14="http://schemas.microsoft.com/office/powerpoint/2010/main" val="369737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3</a:t>
            </a:fld>
            <a:endParaRPr lang="it-IT"/>
          </a:p>
        </p:txBody>
      </p:sp>
    </p:spTree>
    <p:extLst>
      <p:ext uri="{BB962C8B-B14F-4D97-AF65-F5344CB8AC3E}">
        <p14:creationId xmlns:p14="http://schemas.microsoft.com/office/powerpoint/2010/main" val="236248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33</a:t>
            </a:fld>
            <a:endParaRPr lang="it-IT"/>
          </a:p>
        </p:txBody>
      </p:sp>
    </p:spTree>
    <p:extLst>
      <p:ext uri="{BB962C8B-B14F-4D97-AF65-F5344CB8AC3E}">
        <p14:creationId xmlns:p14="http://schemas.microsoft.com/office/powerpoint/2010/main" val="3897921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34</a:t>
            </a:fld>
            <a:endParaRPr lang="it-IT"/>
          </a:p>
        </p:txBody>
      </p:sp>
    </p:spTree>
    <p:extLst>
      <p:ext uri="{BB962C8B-B14F-4D97-AF65-F5344CB8AC3E}">
        <p14:creationId xmlns:p14="http://schemas.microsoft.com/office/powerpoint/2010/main" val="56057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4</a:t>
            </a:fld>
            <a:endParaRPr lang="it-IT"/>
          </a:p>
        </p:txBody>
      </p:sp>
    </p:spTree>
    <p:extLst>
      <p:ext uri="{BB962C8B-B14F-4D97-AF65-F5344CB8AC3E}">
        <p14:creationId xmlns:p14="http://schemas.microsoft.com/office/powerpoint/2010/main" val="140091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5</a:t>
            </a:fld>
            <a:endParaRPr lang="it-IT"/>
          </a:p>
        </p:txBody>
      </p:sp>
    </p:spTree>
    <p:extLst>
      <p:ext uri="{BB962C8B-B14F-4D97-AF65-F5344CB8AC3E}">
        <p14:creationId xmlns:p14="http://schemas.microsoft.com/office/powerpoint/2010/main" val="16505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6</a:t>
            </a:fld>
            <a:endParaRPr lang="it-IT"/>
          </a:p>
        </p:txBody>
      </p:sp>
    </p:spTree>
    <p:extLst>
      <p:ext uri="{BB962C8B-B14F-4D97-AF65-F5344CB8AC3E}">
        <p14:creationId xmlns:p14="http://schemas.microsoft.com/office/powerpoint/2010/main" val="240171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7</a:t>
            </a:fld>
            <a:endParaRPr lang="it-IT"/>
          </a:p>
        </p:txBody>
      </p:sp>
    </p:spTree>
    <p:extLst>
      <p:ext uri="{BB962C8B-B14F-4D97-AF65-F5344CB8AC3E}">
        <p14:creationId xmlns:p14="http://schemas.microsoft.com/office/powerpoint/2010/main" val="267546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8</a:t>
            </a:fld>
            <a:endParaRPr lang="it-IT"/>
          </a:p>
        </p:txBody>
      </p:sp>
    </p:spTree>
    <p:extLst>
      <p:ext uri="{BB962C8B-B14F-4D97-AF65-F5344CB8AC3E}">
        <p14:creationId xmlns:p14="http://schemas.microsoft.com/office/powerpoint/2010/main" val="344416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C366290-4595-5745-A50F-D5EC13BAC604}" type="slidenum">
              <a:rPr lang="it-IT" smtClean="0"/>
              <a:t>9</a:t>
            </a:fld>
            <a:endParaRPr lang="it-IT"/>
          </a:p>
        </p:txBody>
      </p:sp>
    </p:spTree>
    <p:extLst>
      <p:ext uri="{BB962C8B-B14F-4D97-AF65-F5344CB8AC3E}">
        <p14:creationId xmlns:p14="http://schemas.microsoft.com/office/powerpoint/2010/main" val="373431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9" name="Figura a mano libera: Forma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it-IT"/>
            </a:defPPr>
          </a:lstStyle>
          <a:p>
            <a:pPr algn="ctr" rtl="0"/>
            <a:endParaRPr lang="it-IT" noProof="0"/>
          </a:p>
        </p:txBody>
      </p:sp>
      <p:sp>
        <p:nvSpPr>
          <p:cNvPr id="7" name="Figura a mano libera: Forma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34" name="Figura a mano libera: Forma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 name="Titolo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it-IT" sz="6000"/>
            </a:lvl1pPr>
          </a:lstStyle>
          <a:p>
            <a:pPr rtl="0"/>
            <a:r>
              <a:rPr lang="it-IT" noProof="0"/>
              <a:t>fare clic per modificare lo stile del titolo master</a:t>
            </a:r>
          </a:p>
        </p:txBody>
      </p:sp>
      <p:sp>
        <p:nvSpPr>
          <p:cNvPr id="3" name="Sottotitolo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it-IT" sz="2400">
                <a:solidFill>
                  <a:schemeClr val="tx2"/>
                </a:solidFill>
              </a:defRPr>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noProof="0"/>
              <a:t>Fare clic per modificare lo stile del sottotitolo dello schema</a:t>
            </a:r>
          </a:p>
        </p:txBody>
      </p:sp>
      <p:sp>
        <p:nvSpPr>
          <p:cNvPr id="23" name="Figura a mano libera: Forma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igura a mano libera: Forma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45" name="Titolo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it-IT" sz="4800"/>
            </a:lvl1pPr>
          </a:lstStyle>
          <a:p>
            <a:pPr rtl="0"/>
            <a:r>
              <a:rPr lang="it-IT" noProof="0"/>
              <a:t>fare clic per modificare lo stile del titolo master	</a:t>
            </a:r>
          </a:p>
        </p:txBody>
      </p:sp>
      <p:sp>
        <p:nvSpPr>
          <p:cNvPr id="39" name="Segnaposto immagine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40" name="Segnaposto immagine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41" name="Segnaposto immagine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42" name="Segnaposto immagine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47" name="Segnaposto testo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33259" y="3392424"/>
            <a:ext cx="2423160" cy="310896"/>
          </a:xfrm>
        </p:spPr>
        <p:txBody>
          <a:bodyPr rtlCol="0" anchor="b">
            <a:noAutofit/>
          </a:bodyPr>
          <a:lstStyle>
            <a:lvl1pPr marL="0" indent="0" algn="ctr">
              <a:lnSpc>
                <a:spcPct val="100000"/>
              </a:lnSpc>
              <a:spcBef>
                <a:spcPts val="0"/>
              </a:spcBef>
              <a:buNone/>
              <a:defRPr lang="it-IT" sz="1400" cap="all" baseline="0">
                <a:latin typeface="Gill Sans Nova" panose="020B0602020104020203" pitchFamily="34" charset="0"/>
              </a:defRPr>
            </a:lvl1pPr>
          </a:lstStyle>
          <a:p>
            <a:pPr lvl="0" rtl="0"/>
            <a:r>
              <a:rPr lang="it-IT" noProof="0" dirty="0"/>
              <a:t>fare clic per modificare gli stili del testo dello schema</a:t>
            </a:r>
          </a:p>
        </p:txBody>
      </p:sp>
      <p:sp>
        <p:nvSpPr>
          <p:cNvPr id="48" name="Segnaposto testo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19764" y="3392424"/>
            <a:ext cx="2423160" cy="310896"/>
          </a:xfrm>
        </p:spPr>
        <p:txBody>
          <a:bodyPr rtlCol="0" anchor="b">
            <a:noAutofit/>
          </a:bodyPr>
          <a:lstStyle>
            <a:lvl1pPr marL="0" indent="0" algn="ctr">
              <a:lnSpc>
                <a:spcPct val="100000"/>
              </a:lnSpc>
              <a:spcBef>
                <a:spcPts val="0"/>
              </a:spcBef>
              <a:buNone/>
              <a:defRPr lang="it-IT" sz="1400" cap="all" baseline="0">
                <a:latin typeface="Gill Sans Nova" panose="020B0602020104020203" pitchFamily="34" charset="0"/>
              </a:defRPr>
            </a:lvl1pPr>
          </a:lstStyle>
          <a:p>
            <a:pPr lvl="0" rtl="0"/>
            <a:r>
              <a:rPr lang="it-IT" noProof="0" dirty="0"/>
              <a:t>fare clic per modificare gli stili del testo dello schema</a:t>
            </a:r>
          </a:p>
        </p:txBody>
      </p:sp>
      <p:sp>
        <p:nvSpPr>
          <p:cNvPr id="49" name="Segnaposto testo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206269" y="3392424"/>
            <a:ext cx="2423160" cy="310896"/>
          </a:xfrm>
        </p:spPr>
        <p:txBody>
          <a:bodyPr rtlCol="0" anchor="b">
            <a:noAutofit/>
          </a:bodyPr>
          <a:lstStyle>
            <a:lvl1pPr marL="0" indent="0" algn="ctr">
              <a:lnSpc>
                <a:spcPct val="100000"/>
              </a:lnSpc>
              <a:spcBef>
                <a:spcPts val="0"/>
              </a:spcBef>
              <a:buNone/>
              <a:defRPr lang="it-IT" sz="1400" cap="all" baseline="0">
                <a:latin typeface="Gill Sans Nova" panose="020B0602020104020203" pitchFamily="34" charset="0"/>
              </a:defRPr>
            </a:lvl1pPr>
          </a:lstStyle>
          <a:p>
            <a:pPr lvl="0" rtl="0"/>
            <a:r>
              <a:rPr lang="it-IT" noProof="0" dirty="0"/>
              <a:t>fare clic per modificare gli stili del testo dello schema</a:t>
            </a:r>
          </a:p>
        </p:txBody>
      </p:sp>
      <p:sp>
        <p:nvSpPr>
          <p:cNvPr id="50" name="Segnaposto testo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8992774" y="3392424"/>
            <a:ext cx="2423160" cy="310896"/>
          </a:xfrm>
        </p:spPr>
        <p:txBody>
          <a:bodyPr rtlCol="0" anchor="b">
            <a:noAutofit/>
          </a:bodyPr>
          <a:lstStyle>
            <a:lvl1pPr marL="0" indent="0" algn="ctr">
              <a:lnSpc>
                <a:spcPct val="100000"/>
              </a:lnSpc>
              <a:spcBef>
                <a:spcPts val="0"/>
              </a:spcBef>
              <a:buNone/>
              <a:defRPr lang="it-IT" sz="1400" cap="all" baseline="0">
                <a:latin typeface="Gill Sans Nova" panose="020B0602020104020203" pitchFamily="34" charset="0"/>
              </a:defRPr>
            </a:lvl1pPr>
          </a:lstStyle>
          <a:p>
            <a:pPr lvl="0" rtl="0"/>
            <a:r>
              <a:rPr lang="it-IT" noProof="0" dirty="0"/>
              <a:t>fare clic per modificare gli stili del testo dello schema</a:t>
            </a:r>
          </a:p>
        </p:txBody>
      </p:sp>
      <p:sp>
        <p:nvSpPr>
          <p:cNvPr id="52" name="Segnaposto testo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it-IT" sz="1400" cap="none" baseline="0"/>
            </a:lvl1pPr>
          </a:lstStyle>
          <a:p>
            <a:pPr lvl="0" rtl="0"/>
            <a:r>
              <a:rPr lang="it-IT" noProof="0" dirty="0"/>
              <a:t>fare clic per modificare gli stili del testo dello schema</a:t>
            </a:r>
          </a:p>
        </p:txBody>
      </p:sp>
      <p:sp>
        <p:nvSpPr>
          <p:cNvPr id="53" name="Segnaposto testo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it-IT" sz="1400" cap="none" baseline="0"/>
            </a:lvl1pPr>
          </a:lstStyle>
          <a:p>
            <a:pPr lvl="0" rtl="0"/>
            <a:r>
              <a:rPr lang="it-IT" noProof="0" dirty="0"/>
              <a:t>fare clic per modificare gli stili del testo dello schema</a:t>
            </a:r>
          </a:p>
        </p:txBody>
      </p:sp>
      <p:sp>
        <p:nvSpPr>
          <p:cNvPr id="54" name="Segnaposto testo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it-IT" sz="1400" cap="none" baseline="0"/>
            </a:lvl1pPr>
          </a:lstStyle>
          <a:p>
            <a:pPr lvl="0" rtl="0"/>
            <a:r>
              <a:rPr lang="it-IT" noProof="0" dirty="0"/>
              <a:t>fare clic per modificare gli stili del testo dello schema</a:t>
            </a:r>
          </a:p>
        </p:txBody>
      </p:sp>
      <p:sp>
        <p:nvSpPr>
          <p:cNvPr id="55" name="Segnaposto testo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it-IT" sz="1400" cap="none" baseline="0"/>
            </a:lvl1pPr>
          </a:lstStyle>
          <a:p>
            <a:pPr lvl="0" rtl="0"/>
            <a:r>
              <a:rPr lang="it-IT" noProof="0" dirty="0"/>
              <a:t>fare clic per modificare gli stili del testo dello schema</a:t>
            </a:r>
          </a:p>
        </p:txBody>
      </p:sp>
      <p:sp>
        <p:nvSpPr>
          <p:cNvPr id="2" name="Segnaposto immagine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3" name="Segnaposto immagine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7" name="Segnaposto immagine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8" name="Segnaposto immagine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9" name="Segnaposto testo 46">
            <a:extLst>
              <a:ext uri="{FF2B5EF4-FFF2-40B4-BE49-F238E27FC236}">
                <a16:creationId xmlns:a16="http://schemas.microsoft.com/office/drawing/2014/main" id="{1732A3A5-B50F-7A5D-DA66-644509A99987}"/>
              </a:ext>
            </a:extLst>
          </p:cNvPr>
          <p:cNvSpPr>
            <a:spLocks noGrp="1"/>
          </p:cNvSpPr>
          <p:nvPr>
            <p:ph type="body" sz="quarter" idx="29" hasCustomPrompt="1"/>
          </p:nvPr>
        </p:nvSpPr>
        <p:spPr>
          <a:xfrm>
            <a:off x="633259" y="6062472"/>
            <a:ext cx="2423160" cy="310896"/>
          </a:xfrm>
        </p:spPr>
        <p:txBody>
          <a:bodyPr rtlCol="0" anchor="b">
            <a:noAutofit/>
          </a:bodyPr>
          <a:lstStyle>
            <a:lvl1pPr marL="0" indent="0" algn="ctr">
              <a:lnSpc>
                <a:spcPct val="100000"/>
              </a:lnSpc>
              <a:spcBef>
                <a:spcPts val="0"/>
              </a:spcBef>
              <a:buNone/>
              <a:defRPr lang="it-IT" sz="1400" cap="all" baseline="0">
                <a:latin typeface="Gill Sans Nova" panose="020B0602020104020203" pitchFamily="34" charset="0"/>
              </a:defRPr>
            </a:lvl1pPr>
          </a:lstStyle>
          <a:p>
            <a:pPr lvl="0" rtl="0"/>
            <a:r>
              <a:rPr lang="it-IT" noProof="0" dirty="0"/>
              <a:t>fare clic per modificare gli stili del testo dello schema</a:t>
            </a:r>
          </a:p>
        </p:txBody>
      </p:sp>
      <p:sp>
        <p:nvSpPr>
          <p:cNvPr id="10" name="Segnaposto testo 46">
            <a:extLst>
              <a:ext uri="{FF2B5EF4-FFF2-40B4-BE49-F238E27FC236}">
                <a16:creationId xmlns:a16="http://schemas.microsoft.com/office/drawing/2014/main" id="{87CC578C-FDBD-2BD2-8930-A795C0A8D1FC}"/>
              </a:ext>
            </a:extLst>
          </p:cNvPr>
          <p:cNvSpPr>
            <a:spLocks noGrp="1"/>
          </p:cNvSpPr>
          <p:nvPr>
            <p:ph type="body" sz="quarter" idx="30" hasCustomPrompt="1"/>
          </p:nvPr>
        </p:nvSpPr>
        <p:spPr>
          <a:xfrm>
            <a:off x="3419764" y="6062472"/>
            <a:ext cx="2423160" cy="310896"/>
          </a:xfrm>
        </p:spPr>
        <p:txBody>
          <a:bodyPr rtlCol="0" anchor="b">
            <a:noAutofit/>
          </a:bodyPr>
          <a:lstStyle>
            <a:lvl1pPr marL="0" indent="0" algn="ctr">
              <a:lnSpc>
                <a:spcPct val="100000"/>
              </a:lnSpc>
              <a:spcBef>
                <a:spcPts val="0"/>
              </a:spcBef>
              <a:buNone/>
              <a:defRPr lang="it-IT" sz="1400" cap="all" baseline="0">
                <a:latin typeface="Gill Sans Nova" panose="020B0602020104020203" pitchFamily="34" charset="0"/>
              </a:defRPr>
            </a:lvl1pPr>
          </a:lstStyle>
          <a:p>
            <a:pPr lvl="0" rtl="0"/>
            <a:r>
              <a:rPr lang="it-IT" noProof="0" dirty="0"/>
              <a:t>fare clic per modificare gli stili del testo dello schema</a:t>
            </a:r>
          </a:p>
        </p:txBody>
      </p:sp>
      <p:sp>
        <p:nvSpPr>
          <p:cNvPr id="11" name="Segnaposto testo 46">
            <a:extLst>
              <a:ext uri="{FF2B5EF4-FFF2-40B4-BE49-F238E27FC236}">
                <a16:creationId xmlns:a16="http://schemas.microsoft.com/office/drawing/2014/main" id="{6CE31252-6548-7D94-98E5-E652CED78F27}"/>
              </a:ext>
            </a:extLst>
          </p:cNvPr>
          <p:cNvSpPr>
            <a:spLocks noGrp="1"/>
          </p:cNvSpPr>
          <p:nvPr>
            <p:ph type="body" sz="quarter" idx="31" hasCustomPrompt="1"/>
          </p:nvPr>
        </p:nvSpPr>
        <p:spPr>
          <a:xfrm>
            <a:off x="6206269" y="6062472"/>
            <a:ext cx="2423160" cy="310896"/>
          </a:xfrm>
        </p:spPr>
        <p:txBody>
          <a:bodyPr rtlCol="0" anchor="b">
            <a:noAutofit/>
          </a:bodyPr>
          <a:lstStyle>
            <a:lvl1pPr marL="0" indent="0" algn="ctr">
              <a:lnSpc>
                <a:spcPct val="100000"/>
              </a:lnSpc>
              <a:spcBef>
                <a:spcPts val="0"/>
              </a:spcBef>
              <a:buNone/>
              <a:defRPr lang="it-IT" sz="1400" cap="all" baseline="0">
                <a:latin typeface="Gill Sans Nova" panose="020B0602020104020203" pitchFamily="34" charset="0"/>
              </a:defRPr>
            </a:lvl1pPr>
          </a:lstStyle>
          <a:p>
            <a:pPr lvl="0" rtl="0"/>
            <a:r>
              <a:rPr lang="it-IT" noProof="0" dirty="0"/>
              <a:t>fare clic per modificare gli stili del testo dello schema</a:t>
            </a:r>
          </a:p>
        </p:txBody>
      </p:sp>
      <p:sp>
        <p:nvSpPr>
          <p:cNvPr id="12" name="Segnaposto testo 46">
            <a:extLst>
              <a:ext uri="{FF2B5EF4-FFF2-40B4-BE49-F238E27FC236}">
                <a16:creationId xmlns:a16="http://schemas.microsoft.com/office/drawing/2014/main" id="{2C4E0AF4-17FD-BEAA-BDD9-806DC564D2F7}"/>
              </a:ext>
            </a:extLst>
          </p:cNvPr>
          <p:cNvSpPr>
            <a:spLocks noGrp="1"/>
          </p:cNvSpPr>
          <p:nvPr>
            <p:ph type="body" sz="quarter" idx="32" hasCustomPrompt="1"/>
          </p:nvPr>
        </p:nvSpPr>
        <p:spPr>
          <a:xfrm>
            <a:off x="8992774" y="6062472"/>
            <a:ext cx="2423160" cy="310896"/>
          </a:xfrm>
        </p:spPr>
        <p:txBody>
          <a:bodyPr rtlCol="0" anchor="b">
            <a:noAutofit/>
          </a:bodyPr>
          <a:lstStyle>
            <a:lvl1pPr marL="0" indent="0" algn="ctr">
              <a:lnSpc>
                <a:spcPct val="100000"/>
              </a:lnSpc>
              <a:spcBef>
                <a:spcPts val="0"/>
              </a:spcBef>
              <a:buNone/>
              <a:defRPr lang="it-IT" sz="1400" cap="all" baseline="0">
                <a:latin typeface="Gill Sans Nova" panose="020B0602020104020203" pitchFamily="34" charset="0"/>
              </a:defRPr>
            </a:lvl1pPr>
          </a:lstStyle>
          <a:p>
            <a:pPr lvl="0" rtl="0"/>
            <a:r>
              <a:rPr lang="it-IT" noProof="0" dirty="0"/>
              <a:t>fare clic per modificare gli stili del testo dello schema</a:t>
            </a:r>
          </a:p>
        </p:txBody>
      </p:sp>
      <p:sp>
        <p:nvSpPr>
          <p:cNvPr id="13" name="Segnaposto testo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it-IT" sz="1400" cap="none" baseline="0"/>
            </a:lvl1pPr>
          </a:lstStyle>
          <a:p>
            <a:pPr lvl="0" rtl="0"/>
            <a:r>
              <a:rPr lang="it-IT" noProof="0" dirty="0"/>
              <a:t>fare clic per modificare gli stili del testo dello schema</a:t>
            </a:r>
          </a:p>
        </p:txBody>
      </p:sp>
      <p:sp>
        <p:nvSpPr>
          <p:cNvPr id="14" name="Segnaposto testo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it-IT" sz="1400" cap="none" baseline="0"/>
            </a:lvl1pPr>
          </a:lstStyle>
          <a:p>
            <a:pPr lvl="0" rtl="0"/>
            <a:r>
              <a:rPr lang="it-IT" noProof="0" dirty="0"/>
              <a:t>fare clic per modificare gli stili del testo dello schema</a:t>
            </a:r>
          </a:p>
        </p:txBody>
      </p:sp>
      <p:sp>
        <p:nvSpPr>
          <p:cNvPr id="15" name="Segnaposto testo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it-IT" sz="1400" cap="none" baseline="0"/>
            </a:lvl1pPr>
          </a:lstStyle>
          <a:p>
            <a:pPr lvl="0" rtl="0"/>
            <a:r>
              <a:rPr lang="it-IT" noProof="0" dirty="0"/>
              <a:t>fare clic per modificare gli stili del testo dello schema</a:t>
            </a:r>
          </a:p>
        </p:txBody>
      </p:sp>
      <p:sp>
        <p:nvSpPr>
          <p:cNvPr id="16" name="Segnaposto testo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it-IT" sz="1400" cap="none" baseline="0"/>
            </a:lvl1pPr>
          </a:lstStyle>
          <a:p>
            <a:pPr lvl="0" rtl="0"/>
            <a:r>
              <a:rPr lang="it-IT" noProof="0" dirty="0"/>
              <a:t>fare clic per modificare gli stili del testo dello schema</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quenza temporale">
    <p:spTree>
      <p:nvGrpSpPr>
        <p:cNvPr id="1" name=""/>
        <p:cNvGrpSpPr/>
        <p:nvPr/>
      </p:nvGrpSpPr>
      <p:grpSpPr>
        <a:xfrm>
          <a:off x="0" y="0"/>
          <a:ext cx="0" cy="0"/>
          <a:chOff x="0" y="0"/>
          <a:chExt cx="0" cy="0"/>
        </a:xfrm>
      </p:grpSpPr>
      <p:sp>
        <p:nvSpPr>
          <p:cNvPr id="49" name="Figura a mano libera: Forma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45" name="Figura a mano libera: Forma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35" name="Figura a mano libera: Forma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41" name="Figura a mano libera: Forma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31" name="Segnaposto testo 30">
            <a:extLst>
              <a:ext uri="{FF2B5EF4-FFF2-40B4-BE49-F238E27FC236}">
                <a16:creationId xmlns:a16="http://schemas.microsoft.com/office/drawing/2014/main" id="{F1D825FB-1257-A0AE-52A1-4542047D6730}"/>
              </a:ext>
            </a:extLst>
          </p:cNvPr>
          <p:cNvSpPr>
            <a:spLocks noGrp="1"/>
          </p:cNvSpPr>
          <p:nvPr>
            <p:ph type="body" sz="quarter" idx="15" hasCustomPrompt="1"/>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it-IT" sz="2000" cap="all" baseline="0">
                <a:latin typeface="Gill Sans Nova" panose="020B0602020104020203" pitchFamily="34" charset="0"/>
              </a:defRPr>
            </a:lvl1pPr>
            <a:lvl2pPr marL="0" indent="0" algn="ctr">
              <a:lnSpc>
                <a:spcPct val="100000"/>
              </a:lnSpc>
              <a:spcBef>
                <a:spcPts val="0"/>
              </a:spcBef>
              <a:buNone/>
              <a:defRPr lang="it-IT" sz="1800"/>
            </a:lvl2pPr>
          </a:lstStyle>
          <a:p>
            <a:pPr lvl="0" rtl="0"/>
            <a:r>
              <a:rPr lang="it-IT" noProof="0"/>
              <a:t>Fare clic per modificare lo stile del titolo</a:t>
            </a:r>
          </a:p>
          <a:p>
            <a:pPr lvl="1" rtl="0"/>
            <a:r>
              <a:rPr lang="it-IT" noProof="0"/>
              <a:t>secondo livello</a:t>
            </a:r>
          </a:p>
        </p:txBody>
      </p:sp>
      <p:sp>
        <p:nvSpPr>
          <p:cNvPr id="29" name="Segnaposto testo 28">
            <a:extLst>
              <a:ext uri="{FF2B5EF4-FFF2-40B4-BE49-F238E27FC236}">
                <a16:creationId xmlns:a16="http://schemas.microsoft.com/office/drawing/2014/main" id="{D4FA3C64-C054-2952-4BDF-E6ECA3289E46}"/>
              </a:ext>
            </a:extLst>
          </p:cNvPr>
          <p:cNvSpPr>
            <a:spLocks noGrp="1"/>
          </p:cNvSpPr>
          <p:nvPr>
            <p:ph type="body" sz="quarter" idx="13" hasCustomPrompt="1"/>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it-IT" sz="2000" cap="all" baseline="0">
                <a:latin typeface="Gill Sans Nova" panose="020B0602020104020203" pitchFamily="34" charset="0"/>
              </a:defRPr>
            </a:lvl1pPr>
            <a:lvl2pPr marL="0" indent="0" algn="ctr">
              <a:lnSpc>
                <a:spcPct val="100000"/>
              </a:lnSpc>
              <a:spcBef>
                <a:spcPts val="0"/>
              </a:spcBef>
              <a:buNone/>
              <a:defRPr lang="it-IT" sz="1800"/>
            </a:lvl2pPr>
          </a:lstStyle>
          <a:p>
            <a:pPr lvl="0" rtl="0"/>
            <a:r>
              <a:rPr lang="it-IT" noProof="0"/>
              <a:t>Fare clic per modificare lo stile del titolo</a:t>
            </a:r>
          </a:p>
          <a:p>
            <a:pPr lvl="1" rtl="0"/>
            <a:r>
              <a:rPr lang="it-IT" noProof="0"/>
              <a:t>secondo livello</a:t>
            </a:r>
          </a:p>
        </p:txBody>
      </p:sp>
      <p:sp>
        <p:nvSpPr>
          <p:cNvPr id="30" name="Segnaposto testo 29">
            <a:extLst>
              <a:ext uri="{FF2B5EF4-FFF2-40B4-BE49-F238E27FC236}">
                <a16:creationId xmlns:a16="http://schemas.microsoft.com/office/drawing/2014/main" id="{42FA87C5-37AE-BC94-DAF3-491F43AB1F03}"/>
              </a:ext>
            </a:extLst>
          </p:cNvPr>
          <p:cNvSpPr>
            <a:spLocks noGrp="1"/>
          </p:cNvSpPr>
          <p:nvPr>
            <p:ph type="body" sz="quarter" idx="14" hasCustomPrompt="1"/>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it-IT" sz="2000" cap="all" baseline="0">
                <a:latin typeface="Gill Sans Nova" panose="020B0602020104020203" pitchFamily="34" charset="0"/>
              </a:defRPr>
            </a:lvl1pPr>
            <a:lvl2pPr marL="0" indent="0" algn="ctr">
              <a:lnSpc>
                <a:spcPct val="100000"/>
              </a:lnSpc>
              <a:spcBef>
                <a:spcPts val="0"/>
              </a:spcBef>
              <a:buNone/>
              <a:defRPr lang="it-IT" sz="1800"/>
            </a:lvl2pPr>
          </a:lstStyle>
          <a:p>
            <a:pPr lvl="0" rtl="0"/>
            <a:r>
              <a:rPr lang="it-IT" noProof="0"/>
              <a:t>Fare clic per modificare lo stile del titolo</a:t>
            </a:r>
          </a:p>
          <a:p>
            <a:pPr lvl="1" rtl="0"/>
            <a:r>
              <a:rPr lang="it-IT" noProof="0"/>
              <a:t>secondo livello</a:t>
            </a:r>
          </a:p>
        </p:txBody>
      </p:sp>
      <p:sp>
        <p:nvSpPr>
          <p:cNvPr id="32" name="Segnaposto testo 31">
            <a:extLst>
              <a:ext uri="{FF2B5EF4-FFF2-40B4-BE49-F238E27FC236}">
                <a16:creationId xmlns:a16="http://schemas.microsoft.com/office/drawing/2014/main" id="{FCBE7C00-A095-64CA-20DE-604F2CC1BAE6}"/>
              </a:ext>
            </a:extLst>
          </p:cNvPr>
          <p:cNvSpPr>
            <a:spLocks noGrp="1"/>
          </p:cNvSpPr>
          <p:nvPr>
            <p:ph type="body" sz="quarter" idx="16" hasCustomPrompt="1"/>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it-IT" sz="2000" cap="all" baseline="0">
                <a:latin typeface="Gill Sans Nova" panose="020B0602020104020203" pitchFamily="34" charset="0"/>
              </a:defRPr>
            </a:lvl1pPr>
            <a:lvl2pPr marL="0" indent="0" algn="ctr">
              <a:lnSpc>
                <a:spcPct val="100000"/>
              </a:lnSpc>
              <a:spcBef>
                <a:spcPts val="0"/>
              </a:spcBef>
              <a:buNone/>
              <a:defRPr lang="it-IT" sz="1800"/>
            </a:lvl2pPr>
          </a:lstStyle>
          <a:p>
            <a:pPr lvl="0" rtl="0"/>
            <a:r>
              <a:rPr lang="it-IT" noProof="0"/>
              <a:t>Fare clic per modificare lo stile del titolo</a:t>
            </a:r>
          </a:p>
          <a:p>
            <a:pPr lvl="1" rtl="0"/>
            <a:r>
              <a:rPr lang="it-IT" noProof="0"/>
              <a:t>secondo livello</a:t>
            </a:r>
          </a:p>
        </p:txBody>
      </p:sp>
      <p:sp>
        <p:nvSpPr>
          <p:cNvPr id="33" name="Segnaposto testo 32">
            <a:extLst>
              <a:ext uri="{FF2B5EF4-FFF2-40B4-BE49-F238E27FC236}">
                <a16:creationId xmlns:a16="http://schemas.microsoft.com/office/drawing/2014/main" id="{DEA3A222-978C-86F9-2C65-2F702D50C43B}"/>
              </a:ext>
            </a:extLst>
          </p:cNvPr>
          <p:cNvSpPr>
            <a:spLocks noGrp="1"/>
          </p:cNvSpPr>
          <p:nvPr>
            <p:ph type="body" sz="quarter" idx="17" hasCustomPrompt="1"/>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it-IT" sz="2000" cap="all" baseline="0">
                <a:latin typeface="Gill Sans Nova" panose="020B0602020104020203" pitchFamily="34" charset="0"/>
              </a:defRPr>
            </a:lvl1pPr>
            <a:lvl2pPr marL="0" indent="0" algn="ctr">
              <a:lnSpc>
                <a:spcPct val="100000"/>
              </a:lnSpc>
              <a:spcBef>
                <a:spcPts val="0"/>
              </a:spcBef>
              <a:buNone/>
              <a:defRPr lang="it-IT" sz="1800"/>
            </a:lvl2pPr>
          </a:lstStyle>
          <a:p>
            <a:pPr lvl="0" rtl="0"/>
            <a:r>
              <a:rPr lang="it-IT" noProof="0"/>
              <a:t>Fare clic per modificare lo stile del titolo</a:t>
            </a:r>
          </a:p>
          <a:p>
            <a:pPr lvl="1" rtl="0"/>
            <a:r>
              <a:rPr lang="it-IT" noProof="0"/>
              <a:t>secondo livello</a:t>
            </a:r>
          </a:p>
        </p:txBody>
      </p:sp>
      <p:sp>
        <p:nvSpPr>
          <p:cNvPr id="52" name="Titolo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lang="it-IT" sz="4800"/>
            </a:lvl1pPr>
          </a:lstStyle>
          <a:p>
            <a:pPr rtl="0"/>
            <a:r>
              <a:rPr lang="it-IT" noProof="0"/>
              <a:t>fare clic per modificare lo stile del titolo master	</a:t>
            </a:r>
          </a:p>
        </p:txBody>
      </p:sp>
    </p:spTree>
    <p:extLst>
      <p:ext uri="{BB962C8B-B14F-4D97-AF65-F5344CB8AC3E}">
        <p14:creationId xmlns:p14="http://schemas.microsoft.com/office/powerpoint/2010/main" val="3021782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ronto">
    <p:bg>
      <p:bgPr>
        <a:solidFill>
          <a:schemeClr val="accent6"/>
        </a:solidFill>
        <a:effectLst/>
      </p:bgPr>
    </p:bg>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16" name="Figura a mano libera: Forma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4" name="Segnaposto contenuto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it-IT" sz="1800">
                <a:solidFill>
                  <a:schemeClr val="accent1"/>
                </a:solidFill>
              </a:defRPr>
            </a:lvl1pPr>
            <a:lvl2pPr>
              <a:lnSpc>
                <a:spcPct val="100000"/>
              </a:lnSpc>
              <a:spcBef>
                <a:spcPts val="0"/>
              </a:spcBef>
              <a:defRPr lang="it-IT" sz="1600">
                <a:solidFill>
                  <a:schemeClr val="accent1"/>
                </a:solidFill>
              </a:defRPr>
            </a:lvl2pPr>
            <a:lvl3pPr>
              <a:lnSpc>
                <a:spcPct val="100000"/>
              </a:lnSpc>
              <a:spcBef>
                <a:spcPts val="0"/>
              </a:spcBef>
              <a:defRPr lang="it-IT" sz="1400">
                <a:solidFill>
                  <a:schemeClr val="accent1"/>
                </a:solidFill>
              </a:defRPr>
            </a:lvl3pPr>
            <a:lvl4pPr>
              <a:lnSpc>
                <a:spcPct val="100000"/>
              </a:lnSpc>
              <a:spcBef>
                <a:spcPts val="0"/>
              </a:spcBef>
              <a:defRPr lang="it-IT" sz="1200">
                <a:solidFill>
                  <a:schemeClr val="accent1"/>
                </a:solidFill>
              </a:defRPr>
            </a:lvl4pPr>
            <a:lvl5pPr>
              <a:lnSpc>
                <a:spcPct val="100000"/>
              </a:lnSpc>
              <a:spcBef>
                <a:spcPts val="0"/>
              </a:spcBef>
              <a:defRPr lang="it-IT" sz="1200">
                <a:solidFill>
                  <a:schemeClr val="accent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it-IT">
                <a:solidFill>
                  <a:schemeClr val="accent1"/>
                </a:solidFill>
              </a:defRPr>
            </a:lvl1pPr>
          </a:lstStyle>
          <a:p>
            <a:pPr rtl="0"/>
            <a:r>
              <a:rPr lang="it-IT" noProof="0"/>
              <a:t>20XX</a:t>
            </a:r>
          </a:p>
        </p:txBody>
      </p:sp>
      <p:sp>
        <p:nvSpPr>
          <p:cNvPr id="8" name="Segnaposto piè di pagina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it-IT">
                <a:solidFill>
                  <a:schemeClr val="accent1"/>
                </a:solidFill>
              </a:defRPr>
            </a:lvl1pPr>
          </a:lstStyle>
          <a:p>
            <a:pPr rtl="0"/>
            <a:r>
              <a:rPr lang="it-IT" noProof="0"/>
              <a:t>titolo della presentazione</a:t>
            </a:r>
          </a:p>
        </p:txBody>
      </p:sp>
      <p:sp>
        <p:nvSpPr>
          <p:cNvPr id="9" name="Segnaposto numero diapositiva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it-IT">
                <a:solidFill>
                  <a:schemeClr val="accent1"/>
                </a:solidFill>
              </a:defRPr>
            </a:lvl1pPr>
          </a:lstStyle>
          <a:p>
            <a:pPr rtl="0"/>
            <a:fld id="{58FB4751-880F-D840-AAA9-3A15815CC996}" type="slidenum">
              <a:rPr lang="it-IT" noProof="0" smtClean="0"/>
              <a:pPr/>
              <a:t>‹N›</a:t>
            </a:fld>
            <a:endParaRPr lang="it-IT" noProof="0"/>
          </a:p>
        </p:txBody>
      </p:sp>
      <p:sp>
        <p:nvSpPr>
          <p:cNvPr id="30" name="Figura a mano libera: Forma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3" name="Segnaposto testo 2">
            <a:extLst>
              <a:ext uri="{FF2B5EF4-FFF2-40B4-BE49-F238E27FC236}">
                <a16:creationId xmlns:a16="http://schemas.microsoft.com/office/drawing/2014/main" id="{EC3C3BFB-5486-BE54-F045-8548591C141D}"/>
              </a:ext>
            </a:extLst>
          </p:cNvPr>
          <p:cNvSpPr>
            <a:spLocks noGrp="1"/>
          </p:cNvSpPr>
          <p:nvPr>
            <p:ph type="body" idx="1" hasCustomPrompt="1"/>
          </p:nvPr>
        </p:nvSpPr>
        <p:spPr>
          <a:xfrm>
            <a:off x="576072" y="1911096"/>
            <a:ext cx="6464808" cy="402336"/>
          </a:xfrm>
        </p:spPr>
        <p:txBody>
          <a:bodyPr rtlCol="0" anchor="b">
            <a:normAutofit/>
          </a:bodyPr>
          <a:lstStyle>
            <a:lvl1pPr marL="0" indent="0">
              <a:buNone/>
              <a:defRPr lang="it-IT" sz="2000" b="0" cap="all" baseline="0">
                <a:solidFill>
                  <a:schemeClr val="accent1"/>
                </a:solidFill>
                <a:latin typeface="Gill Sans Nova" panose="020B0602020104020203"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dirty="0"/>
              <a:t>fare clic per modificare gli stili del testo dello schema</a:t>
            </a:r>
          </a:p>
        </p:txBody>
      </p:sp>
      <p:sp>
        <p:nvSpPr>
          <p:cNvPr id="5" name="Segnaposto testo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576072" y="3557016"/>
            <a:ext cx="6464808" cy="402336"/>
          </a:xfrm>
        </p:spPr>
        <p:txBody>
          <a:bodyPr rtlCol="0" anchor="b">
            <a:normAutofit/>
          </a:bodyPr>
          <a:lstStyle>
            <a:lvl1pPr marL="0" indent="0">
              <a:buNone/>
              <a:defRPr lang="it-IT" sz="2000" b="0" cap="all" baseline="0">
                <a:solidFill>
                  <a:schemeClr val="accent1"/>
                </a:solidFill>
                <a:latin typeface="Gill Sans Nova" panose="020B0602020104020203"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dirty="0"/>
              <a:t>fare clic per modificare gli stili del testo dello schema</a:t>
            </a:r>
          </a:p>
        </p:txBody>
      </p:sp>
      <p:sp>
        <p:nvSpPr>
          <p:cNvPr id="6" name="Segnaposto contenuto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it-IT" sz="1800">
                <a:solidFill>
                  <a:schemeClr val="accent1"/>
                </a:solidFill>
              </a:defRPr>
            </a:lvl1pPr>
            <a:lvl2pPr>
              <a:lnSpc>
                <a:spcPct val="100000"/>
              </a:lnSpc>
              <a:spcBef>
                <a:spcPts val="0"/>
              </a:spcBef>
              <a:defRPr lang="it-IT" sz="1600">
                <a:solidFill>
                  <a:schemeClr val="accent1"/>
                </a:solidFill>
              </a:defRPr>
            </a:lvl2pPr>
            <a:lvl3pPr>
              <a:lnSpc>
                <a:spcPct val="100000"/>
              </a:lnSpc>
              <a:spcBef>
                <a:spcPts val="0"/>
              </a:spcBef>
              <a:defRPr lang="it-IT" sz="1400">
                <a:solidFill>
                  <a:schemeClr val="accent1"/>
                </a:solidFill>
              </a:defRPr>
            </a:lvl3pPr>
            <a:lvl4pPr>
              <a:lnSpc>
                <a:spcPct val="100000"/>
              </a:lnSpc>
              <a:spcBef>
                <a:spcPts val="0"/>
              </a:spcBef>
              <a:defRPr lang="it-IT" sz="1200">
                <a:solidFill>
                  <a:schemeClr val="accent1"/>
                </a:solidFill>
              </a:defRPr>
            </a:lvl4pPr>
            <a:lvl5pPr>
              <a:lnSpc>
                <a:spcPct val="100000"/>
              </a:lnSpc>
              <a:spcBef>
                <a:spcPts val="0"/>
              </a:spcBef>
              <a:defRPr lang="it-IT" sz="1200">
                <a:solidFill>
                  <a:schemeClr val="accent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31" name="Titolo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lang="it-IT" sz="4800">
                <a:solidFill>
                  <a:schemeClr val="accent1"/>
                </a:solidFill>
              </a:defRPr>
            </a:lvl1pPr>
          </a:lstStyle>
          <a:p>
            <a:pPr rtl="0"/>
            <a:r>
              <a:rPr lang="it-IT" noProof="0"/>
              <a:t>fare clic per modificare lo stile del titolo master	</a:t>
            </a:r>
          </a:p>
        </p:txBody>
      </p:sp>
      <p:cxnSp>
        <p:nvCxnSpPr>
          <p:cNvPr id="10" name="Connettore diritto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e colonne">
    <p:bg>
      <p:bgPr>
        <a:solidFill>
          <a:schemeClr val="bg2"/>
        </a:solidFill>
        <a:effectLst/>
      </p:bgPr>
    </p:bg>
    <p:spTree>
      <p:nvGrpSpPr>
        <p:cNvPr id="1" name=""/>
        <p:cNvGrpSpPr/>
        <p:nvPr/>
      </p:nvGrpSpPr>
      <p:grpSpPr>
        <a:xfrm>
          <a:off x="0" y="0"/>
          <a:ext cx="0" cy="0"/>
          <a:chOff x="0" y="0"/>
          <a:chExt cx="0" cy="0"/>
        </a:xfrm>
      </p:grpSpPr>
      <p:sp>
        <p:nvSpPr>
          <p:cNvPr id="27" name="Figura a mano libera: Forma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18" name="Figura a mano libera: Forma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3" name="Segnaposto testo 2">
            <a:extLst>
              <a:ext uri="{FF2B5EF4-FFF2-40B4-BE49-F238E27FC236}">
                <a16:creationId xmlns:a16="http://schemas.microsoft.com/office/drawing/2014/main" id="{EC3C3BFB-5486-BE54-F045-8548591C141D}"/>
              </a:ext>
            </a:extLst>
          </p:cNvPr>
          <p:cNvSpPr>
            <a:spLocks noGrp="1"/>
          </p:cNvSpPr>
          <p:nvPr>
            <p:ph type="body" idx="1" hasCustomPrompt="1"/>
          </p:nvPr>
        </p:nvSpPr>
        <p:spPr>
          <a:xfrm>
            <a:off x="576072" y="1911096"/>
            <a:ext cx="3529584" cy="402336"/>
          </a:xfrm>
        </p:spPr>
        <p:txBody>
          <a:bodyPr rtlCol="0" anchor="ctr">
            <a:normAutofit/>
          </a:bodyPr>
          <a:lstStyle>
            <a:lvl1pPr marL="0" indent="0">
              <a:buNone/>
              <a:defRPr lang="it-IT" sz="2000" b="0" cap="all" baseline="0">
                <a:solidFill>
                  <a:schemeClr val="accent1"/>
                </a:solidFill>
                <a:latin typeface="Gill Sans Nova" panose="020B0602020104020203"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dirty="0"/>
              <a:t>fare clic per modificare gli stili del testo dello schema</a:t>
            </a:r>
          </a:p>
        </p:txBody>
      </p:sp>
      <p:sp>
        <p:nvSpPr>
          <p:cNvPr id="4" name="Segnaposto contenuto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it-IT" sz="1800">
                <a:solidFill>
                  <a:schemeClr val="accent1"/>
                </a:solidFill>
              </a:defRPr>
            </a:lvl1pPr>
            <a:lvl2pPr>
              <a:lnSpc>
                <a:spcPct val="100000"/>
              </a:lnSpc>
              <a:spcBef>
                <a:spcPts val="0"/>
              </a:spcBef>
              <a:defRPr lang="it-IT" sz="1600">
                <a:solidFill>
                  <a:schemeClr val="accent1"/>
                </a:solidFill>
              </a:defRPr>
            </a:lvl2pPr>
            <a:lvl3pPr>
              <a:lnSpc>
                <a:spcPct val="100000"/>
              </a:lnSpc>
              <a:spcBef>
                <a:spcPts val="0"/>
              </a:spcBef>
              <a:defRPr lang="it-IT" sz="1400">
                <a:solidFill>
                  <a:schemeClr val="accent1"/>
                </a:solidFill>
              </a:defRPr>
            </a:lvl3pPr>
            <a:lvl4pPr>
              <a:lnSpc>
                <a:spcPct val="100000"/>
              </a:lnSpc>
              <a:spcBef>
                <a:spcPts val="0"/>
              </a:spcBef>
              <a:defRPr lang="it-IT" sz="1200">
                <a:solidFill>
                  <a:schemeClr val="accent1"/>
                </a:solidFill>
              </a:defRPr>
            </a:lvl4pPr>
            <a:lvl5pPr>
              <a:lnSpc>
                <a:spcPct val="100000"/>
              </a:lnSpc>
              <a:spcBef>
                <a:spcPts val="0"/>
              </a:spcBef>
              <a:defRPr lang="it-IT" sz="1200">
                <a:solidFill>
                  <a:schemeClr val="accent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4782312" y="1911096"/>
            <a:ext cx="3529584" cy="402336"/>
          </a:xfrm>
        </p:spPr>
        <p:txBody>
          <a:bodyPr rtlCol="0" anchor="ctr">
            <a:normAutofit/>
          </a:bodyPr>
          <a:lstStyle>
            <a:lvl1pPr marL="0" indent="0">
              <a:buNone/>
              <a:defRPr lang="it-IT" sz="2000" b="0" cap="all" baseline="0">
                <a:solidFill>
                  <a:schemeClr val="accent1"/>
                </a:solidFill>
                <a:latin typeface="Gill Sans Nova" panose="020B0602020104020203"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dirty="0"/>
              <a:t>fare clic per modificare gli stili del testo dello schema</a:t>
            </a:r>
          </a:p>
        </p:txBody>
      </p:sp>
      <p:sp>
        <p:nvSpPr>
          <p:cNvPr id="6" name="Segnaposto contenuto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it-IT" sz="1800">
                <a:solidFill>
                  <a:schemeClr val="accent1"/>
                </a:solidFill>
              </a:defRPr>
            </a:lvl1pPr>
            <a:lvl2pPr>
              <a:lnSpc>
                <a:spcPct val="100000"/>
              </a:lnSpc>
              <a:spcBef>
                <a:spcPts val="0"/>
              </a:spcBef>
              <a:defRPr lang="it-IT" sz="1600">
                <a:solidFill>
                  <a:schemeClr val="accent1"/>
                </a:solidFill>
              </a:defRPr>
            </a:lvl2pPr>
            <a:lvl3pPr>
              <a:lnSpc>
                <a:spcPct val="100000"/>
              </a:lnSpc>
              <a:spcBef>
                <a:spcPts val="0"/>
              </a:spcBef>
              <a:defRPr lang="it-IT" sz="1400">
                <a:solidFill>
                  <a:schemeClr val="accent1"/>
                </a:solidFill>
              </a:defRPr>
            </a:lvl3pPr>
            <a:lvl4pPr>
              <a:lnSpc>
                <a:spcPct val="100000"/>
              </a:lnSpc>
              <a:spcBef>
                <a:spcPts val="0"/>
              </a:spcBef>
              <a:defRPr lang="it-IT" sz="1200">
                <a:solidFill>
                  <a:schemeClr val="accent1"/>
                </a:solidFill>
              </a:defRPr>
            </a:lvl4pPr>
            <a:lvl5pPr>
              <a:lnSpc>
                <a:spcPct val="100000"/>
              </a:lnSpc>
              <a:spcBef>
                <a:spcPts val="0"/>
              </a:spcBef>
              <a:defRPr lang="it-IT" sz="1200">
                <a:solidFill>
                  <a:schemeClr val="accent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it-IT">
                <a:solidFill>
                  <a:schemeClr val="accent1"/>
                </a:solidFill>
              </a:defRPr>
            </a:lvl1pPr>
          </a:lstStyle>
          <a:p>
            <a:pPr rtl="0"/>
            <a:r>
              <a:rPr lang="it-IT" noProof="0"/>
              <a:t>20XX</a:t>
            </a:r>
          </a:p>
        </p:txBody>
      </p:sp>
      <p:sp>
        <p:nvSpPr>
          <p:cNvPr id="8" name="Segnaposto piè di pagina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it-IT">
                <a:solidFill>
                  <a:schemeClr val="accent1"/>
                </a:solidFill>
              </a:defRPr>
            </a:lvl1pPr>
          </a:lstStyle>
          <a:p>
            <a:pPr rtl="0"/>
            <a:r>
              <a:rPr lang="it-IT" noProof="0"/>
              <a:t>titolo della presentazione</a:t>
            </a:r>
          </a:p>
        </p:txBody>
      </p:sp>
      <p:sp>
        <p:nvSpPr>
          <p:cNvPr id="9" name="Segnaposto numero diapositiva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it-IT">
                <a:solidFill>
                  <a:schemeClr val="accent1"/>
                </a:solidFill>
              </a:defRPr>
            </a:lvl1pPr>
          </a:lstStyle>
          <a:p>
            <a:pPr rtl="0"/>
            <a:fld id="{58FB4751-880F-D840-AAA9-3A15815CC996}" type="slidenum">
              <a:rPr lang="it-IT" noProof="0" smtClean="0"/>
              <a:pPr/>
              <a:t>‹N›</a:t>
            </a:fld>
            <a:endParaRPr lang="it-IT" noProof="0"/>
          </a:p>
        </p:txBody>
      </p:sp>
      <p:sp>
        <p:nvSpPr>
          <p:cNvPr id="29" name="Titolo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lang="it-IT" sz="4800">
                <a:solidFill>
                  <a:schemeClr val="accent1"/>
                </a:solidFill>
              </a:defRPr>
            </a:lvl1pPr>
          </a:lstStyle>
          <a:p>
            <a:pPr rtl="0"/>
            <a:r>
              <a:rPr lang="it-IT" noProof="0"/>
              <a:t>fare clic per modificare lo stile del titolo master	</a:t>
            </a:r>
          </a:p>
        </p:txBody>
      </p:sp>
      <p:sp>
        <p:nvSpPr>
          <p:cNvPr id="30" name="Segnaposto testo 4">
            <a:extLst>
              <a:ext uri="{FF2B5EF4-FFF2-40B4-BE49-F238E27FC236}">
                <a16:creationId xmlns:a16="http://schemas.microsoft.com/office/drawing/2014/main" id="{A2DF7EFD-1FC1-E7B0-3A5D-171FFD6F0DCF}"/>
              </a:ext>
            </a:extLst>
          </p:cNvPr>
          <p:cNvSpPr>
            <a:spLocks noGrp="1"/>
          </p:cNvSpPr>
          <p:nvPr>
            <p:ph type="body" sz="quarter" idx="13" hasCustomPrompt="1"/>
          </p:nvPr>
        </p:nvSpPr>
        <p:spPr>
          <a:xfrm>
            <a:off x="8860536" y="1911096"/>
            <a:ext cx="2944368" cy="402336"/>
          </a:xfrm>
        </p:spPr>
        <p:txBody>
          <a:bodyPr rtlCol="0" anchor="ctr">
            <a:normAutofit/>
          </a:bodyPr>
          <a:lstStyle>
            <a:lvl1pPr marL="0" indent="0">
              <a:buNone/>
              <a:defRPr lang="it-IT" sz="2000" b="0" cap="all" baseline="0">
                <a:solidFill>
                  <a:schemeClr val="accent1"/>
                </a:solidFill>
                <a:latin typeface="Gill Sans Nova" panose="020B0602020104020203"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dirty="0"/>
              <a:t>fare clic per modificare gli stili del testo dello schema</a:t>
            </a:r>
          </a:p>
        </p:txBody>
      </p:sp>
      <p:sp>
        <p:nvSpPr>
          <p:cNvPr id="31" name="Segnaposto contenuto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it-IT" sz="1800">
                <a:solidFill>
                  <a:schemeClr val="accent1"/>
                </a:solidFill>
              </a:defRPr>
            </a:lvl1pPr>
            <a:lvl2pPr>
              <a:lnSpc>
                <a:spcPct val="100000"/>
              </a:lnSpc>
              <a:spcBef>
                <a:spcPts val="0"/>
              </a:spcBef>
              <a:defRPr lang="it-IT" sz="1600">
                <a:solidFill>
                  <a:schemeClr val="accent1"/>
                </a:solidFill>
              </a:defRPr>
            </a:lvl2pPr>
            <a:lvl3pPr>
              <a:lnSpc>
                <a:spcPct val="100000"/>
              </a:lnSpc>
              <a:spcBef>
                <a:spcPts val="0"/>
              </a:spcBef>
              <a:defRPr lang="it-IT" sz="1400">
                <a:solidFill>
                  <a:schemeClr val="accent1"/>
                </a:solidFill>
              </a:defRPr>
            </a:lvl3pPr>
            <a:lvl4pPr>
              <a:lnSpc>
                <a:spcPct val="100000"/>
              </a:lnSpc>
              <a:spcBef>
                <a:spcPts val="0"/>
              </a:spcBef>
              <a:defRPr lang="it-IT" sz="1200">
                <a:solidFill>
                  <a:schemeClr val="accent1"/>
                </a:solidFill>
              </a:defRPr>
            </a:lvl4pPr>
            <a:lvl5pPr>
              <a:lnSpc>
                <a:spcPct val="100000"/>
              </a:lnSpc>
              <a:spcBef>
                <a:spcPts val="0"/>
              </a:spcBef>
              <a:defRPr lang="it-IT" sz="1200">
                <a:solidFill>
                  <a:schemeClr val="accent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cxnSp>
        <p:nvCxnSpPr>
          <p:cNvPr id="33" name="Connettore diritto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magine con didascalia alt">
    <p:bg>
      <p:bgPr>
        <a:solidFill>
          <a:schemeClr val="bg2"/>
        </a:solidFill>
        <a:effectLst/>
      </p:bgPr>
    </p:bg>
    <p:spTree>
      <p:nvGrpSpPr>
        <p:cNvPr id="1" name=""/>
        <p:cNvGrpSpPr/>
        <p:nvPr/>
      </p:nvGrpSpPr>
      <p:grpSpPr>
        <a:xfrm>
          <a:off x="0" y="0"/>
          <a:ext cx="0" cy="0"/>
          <a:chOff x="0" y="0"/>
          <a:chExt cx="0" cy="0"/>
        </a:xfrm>
      </p:grpSpPr>
      <p:sp>
        <p:nvSpPr>
          <p:cNvPr id="24" name="Figura a mano libera: Forma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4" name="Segnaposto testo 3">
            <a:extLst>
              <a:ext uri="{FF2B5EF4-FFF2-40B4-BE49-F238E27FC236}">
                <a16:creationId xmlns:a16="http://schemas.microsoft.com/office/drawing/2014/main" id="{EE7A4080-E621-B208-20C7-8547733A6966}"/>
              </a:ext>
            </a:extLst>
          </p:cNvPr>
          <p:cNvSpPr>
            <a:spLocks noGrp="1"/>
          </p:cNvSpPr>
          <p:nvPr>
            <p:ph type="body" sz="half" idx="2" hasCustomPrompt="1"/>
          </p:nvPr>
        </p:nvSpPr>
        <p:spPr>
          <a:xfrm>
            <a:off x="576072" y="1947671"/>
            <a:ext cx="4572000" cy="4070729"/>
          </a:xfrm>
        </p:spPr>
        <p:txBody>
          <a:bodyPr rtlCol="0">
            <a:normAutofit/>
          </a:bodyPr>
          <a:lstStyle>
            <a:lvl1pPr marL="0" indent="0">
              <a:lnSpc>
                <a:spcPct val="100000"/>
              </a:lnSpc>
              <a:spcBef>
                <a:spcPts val="0"/>
              </a:spcBef>
              <a:buNone/>
              <a:defRPr lang="it-IT" sz="18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noProof="0"/>
              <a:t>Fare clic per modificare lo stile del titolo</a:t>
            </a:r>
          </a:p>
        </p:txBody>
      </p:sp>
      <p:sp>
        <p:nvSpPr>
          <p:cNvPr id="5" name="Segnaposto data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it-IT"/>
            </a:defPPr>
          </a:lstStyle>
          <a:p>
            <a:pPr rtl="0"/>
            <a:r>
              <a:rPr lang="it-IT" noProof="0"/>
              <a:t>20XX</a:t>
            </a:r>
          </a:p>
        </p:txBody>
      </p:sp>
      <p:sp>
        <p:nvSpPr>
          <p:cNvPr id="6" name="Segnaposto piè di pagina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it-IT"/>
            </a:defPPr>
          </a:lstStyle>
          <a:p>
            <a:pPr rtl="0"/>
            <a:r>
              <a:rPr lang="it-IT" noProof="0"/>
              <a:t>titolo della presentazione</a:t>
            </a:r>
          </a:p>
        </p:txBody>
      </p:sp>
      <p:sp>
        <p:nvSpPr>
          <p:cNvPr id="7" name="Segnaposto numero diapositiva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it-IT"/>
            </a:defPPr>
          </a:lstStyle>
          <a:p>
            <a:pPr rtl="0"/>
            <a:fld id="{58FB4751-880F-D840-AAA9-3A15815CC996}" type="slidenum">
              <a:rPr lang="it-IT" noProof="0" smtClean="0"/>
              <a:t>‹N›</a:t>
            </a:fld>
            <a:endParaRPr lang="it-IT" noProof="0"/>
          </a:p>
        </p:txBody>
      </p:sp>
      <p:sp>
        <p:nvSpPr>
          <p:cNvPr id="2" name="Titolo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lang="it-IT" sz="4800"/>
            </a:lvl1pPr>
          </a:lstStyle>
          <a:p>
            <a:pPr rtl="0"/>
            <a:r>
              <a:rPr lang="it-IT" noProof="0"/>
              <a:t>fare clic per modificare lo stile del titolo master</a:t>
            </a:r>
          </a:p>
        </p:txBody>
      </p:sp>
      <p:sp>
        <p:nvSpPr>
          <p:cNvPr id="48" name="Figura a mano libera: Forma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42" name="Segnaposto immagine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it-IT" sz="32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noProof="0"/>
              <a:t>Fare clic sull'icona per inserire un'immagine</a:t>
            </a:r>
          </a:p>
        </p:txBody>
      </p:sp>
    </p:spTree>
    <p:extLst>
      <p:ext uri="{BB962C8B-B14F-4D97-AF65-F5344CB8AC3E}">
        <p14:creationId xmlns:p14="http://schemas.microsoft.com/office/powerpoint/2010/main" val="2336919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hiusura">
    <p:bg>
      <p:bgPr>
        <a:solidFill>
          <a:schemeClr val="accent6"/>
        </a:solidFill>
        <a:effectLst/>
      </p:bgPr>
    </p:bg>
    <p:spTree>
      <p:nvGrpSpPr>
        <p:cNvPr id="1" name=""/>
        <p:cNvGrpSpPr/>
        <p:nvPr/>
      </p:nvGrpSpPr>
      <p:grpSpPr>
        <a:xfrm>
          <a:off x="0" y="0"/>
          <a:ext cx="0" cy="0"/>
          <a:chOff x="0" y="0"/>
          <a:chExt cx="0" cy="0"/>
        </a:xfrm>
      </p:grpSpPr>
      <p:sp>
        <p:nvSpPr>
          <p:cNvPr id="10" name="Figura a mano libera: Forma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it-IT"/>
            </a:defPPr>
          </a:lstStyle>
          <a:p>
            <a:pPr algn="ctr" rtl="0"/>
            <a:endParaRPr lang="it-IT" noProof="0"/>
          </a:p>
        </p:txBody>
      </p:sp>
      <p:sp>
        <p:nvSpPr>
          <p:cNvPr id="2" name="Titolo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it-IT" sz="6000"/>
            </a:lvl1pPr>
          </a:lstStyle>
          <a:p>
            <a:pPr rtl="0"/>
            <a:r>
              <a:rPr lang="it-IT" noProof="0"/>
              <a:t>fare clic per modificare lo stile del titolo master</a:t>
            </a:r>
          </a:p>
        </p:txBody>
      </p:sp>
      <p:sp>
        <p:nvSpPr>
          <p:cNvPr id="3" name="Sottotitolo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it-IT" sz="2400">
                <a:solidFill>
                  <a:schemeClr val="tx2"/>
                </a:solidFill>
              </a:defRPr>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noProof="0"/>
              <a:t>Fare clic per modificare lo stile del sottotitolo dello schema</a:t>
            </a:r>
          </a:p>
        </p:txBody>
      </p:sp>
      <p:sp>
        <p:nvSpPr>
          <p:cNvPr id="16" name="Figura a mano libera: Forma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5" name="Figura a mano libera: Forma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13" name="Figura a mano libera: Forma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Tree>
    <p:extLst>
      <p:ext uri="{BB962C8B-B14F-4D97-AF65-F5344CB8AC3E}">
        <p14:creationId xmlns:p14="http://schemas.microsoft.com/office/powerpoint/2010/main" val="16571584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defPPr>
              <a:defRPr lang="it-IT"/>
            </a:defPPr>
          </a:lstStyle>
          <a:p>
            <a:pPr rtl="0"/>
            <a:r>
              <a:rPr lang="it-IT" noProof="0"/>
              <a:t>20XX</a:t>
            </a:r>
          </a:p>
        </p:txBody>
      </p:sp>
      <p:sp>
        <p:nvSpPr>
          <p:cNvPr id="6" name="Segnaposto piè di pagina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defPPr>
              <a:defRPr lang="it-IT"/>
            </a:defPPr>
          </a:lstStyle>
          <a:p>
            <a:pPr rtl="0"/>
            <a:r>
              <a:rPr lang="it-IT" noProof="0"/>
              <a:t>titolo della presentazione</a:t>
            </a:r>
          </a:p>
        </p:txBody>
      </p:sp>
      <p:sp>
        <p:nvSpPr>
          <p:cNvPr id="7" name="Segnaposto numero diapositiva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defPPr>
              <a:defRPr lang="it-IT"/>
            </a:defPPr>
          </a:lstStyle>
          <a:p>
            <a:pPr rtl="0"/>
            <a:fld id="{58FB4751-880F-D840-AAA9-3A15815CC996}" type="slidenum">
              <a:rPr lang="it-IT" noProof="0" smtClean="0"/>
              <a:t>‹N›</a:t>
            </a:fld>
            <a:endParaRPr lang="it-IT" noProof="0"/>
          </a:p>
        </p:txBody>
      </p:sp>
      <p:sp>
        <p:nvSpPr>
          <p:cNvPr id="9" name="Figura a mano libera: Forma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11" name="Figura a mano libera: Forma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8" name="Titolo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lang="it-IT" sz="4800"/>
            </a:lvl1pPr>
          </a:lstStyle>
          <a:p>
            <a:pPr rtl="0"/>
            <a:r>
              <a:rPr lang="it-IT" noProof="0"/>
              <a:t>fare clic per modificare lo stile del titolo master</a:t>
            </a:r>
          </a:p>
        </p:txBody>
      </p:sp>
    </p:spTree>
    <p:extLst>
      <p:ext uri="{BB962C8B-B14F-4D97-AF65-F5344CB8AC3E}">
        <p14:creationId xmlns:p14="http://schemas.microsoft.com/office/powerpoint/2010/main" val="1361742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6" name="Figura a mano libera: Forma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7" name="Figura a mano libera: Forma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 name="Segnaposto data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defPPr>
              <a:defRPr lang="it-IT"/>
            </a:defPPr>
          </a:lstStyle>
          <a:p>
            <a:pPr rtl="0"/>
            <a:r>
              <a:rPr lang="it-IT" noProof="0"/>
              <a:t>20XX</a:t>
            </a:r>
          </a:p>
        </p:txBody>
      </p:sp>
      <p:sp>
        <p:nvSpPr>
          <p:cNvPr id="3" name="Segnaposto piè di pagina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defPPr>
              <a:defRPr lang="it-IT"/>
            </a:defPPr>
          </a:lstStyle>
          <a:p>
            <a:pPr rtl="0"/>
            <a:r>
              <a:rPr lang="it-IT" noProof="0"/>
              <a:t>titolo della presentazione</a:t>
            </a:r>
          </a:p>
        </p:txBody>
      </p:sp>
      <p:sp>
        <p:nvSpPr>
          <p:cNvPr id="4" name="Segnaposto numero diapositiva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defPPr>
              <a:defRPr lang="it-IT"/>
            </a:defPPr>
          </a:lstStyle>
          <a:p>
            <a:pPr rtl="0"/>
            <a:fld id="{58FB4751-880F-D840-AAA9-3A15815CC996}" type="slidenum">
              <a:rPr lang="it-IT" noProof="0" smtClean="0"/>
              <a:t>‹N›</a:t>
            </a:fld>
            <a:endParaRPr lang="it-IT" noProof="0"/>
          </a:p>
        </p:txBody>
      </p:sp>
      <p:sp>
        <p:nvSpPr>
          <p:cNvPr id="5" name="Titolo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lang="it-IT" sz="4800"/>
            </a:lvl1pPr>
          </a:lstStyle>
          <a:p>
            <a:pPr rtl="0"/>
            <a:r>
              <a:rPr lang="it-IT" noProof="0"/>
              <a:t>fare clic per modificare lo stile del titolo master</a:t>
            </a:r>
          </a:p>
        </p:txBody>
      </p:sp>
    </p:spTree>
    <p:extLst>
      <p:ext uri="{BB962C8B-B14F-4D97-AF65-F5344CB8AC3E}">
        <p14:creationId xmlns:p14="http://schemas.microsoft.com/office/powerpoint/2010/main" val="4364174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Figura a mano libera: Forma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11" name="Figura a mano libera: Forma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 name="Titolo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lang="it-IT" sz="3200"/>
            </a:lvl1pPr>
          </a:lstStyle>
          <a:p>
            <a:pPr rtl="0"/>
            <a:r>
              <a:rPr lang="it-IT" noProof="0"/>
              <a:t>fare clic per modificare lo stile del titolo master</a:t>
            </a:r>
          </a:p>
        </p:txBody>
      </p:sp>
      <p:sp>
        <p:nvSpPr>
          <p:cNvPr id="3" name="Segnaposto contenuto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noProof="0"/>
              <a:t>Fare clic per modificare gli stili del testo dello schema</a:t>
            </a:r>
          </a:p>
        </p:txBody>
      </p:sp>
      <p:sp>
        <p:nvSpPr>
          <p:cNvPr id="5" name="Segnaposto data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defPPr>
              <a:defRPr lang="it-IT"/>
            </a:defPPr>
          </a:lstStyle>
          <a:p>
            <a:pPr rtl="0"/>
            <a:r>
              <a:rPr lang="it-IT" noProof="0"/>
              <a:t>20XX</a:t>
            </a:r>
          </a:p>
        </p:txBody>
      </p:sp>
      <p:sp>
        <p:nvSpPr>
          <p:cNvPr id="6" name="Segnaposto piè di pagina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defPPr>
              <a:defRPr lang="it-IT"/>
            </a:defPPr>
          </a:lstStyle>
          <a:p>
            <a:pPr rtl="0"/>
            <a:r>
              <a:rPr lang="it-IT" noProof="0"/>
              <a:t>titolo della presentazione</a:t>
            </a:r>
          </a:p>
        </p:txBody>
      </p:sp>
      <p:sp>
        <p:nvSpPr>
          <p:cNvPr id="7" name="Segnaposto numero diapositiva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defPPr>
              <a:defRPr lang="it-IT"/>
            </a:defPPr>
          </a:lstStyle>
          <a:p>
            <a:pPr rtl="0"/>
            <a:fld id="{58FB4751-880F-D840-AAA9-3A15815CC996}" type="slidenum">
              <a:rPr lang="it-IT" noProof="0" smtClean="0"/>
              <a:t>‹N›</a:t>
            </a:fld>
            <a:endParaRPr lang="it-IT" noProof="0"/>
          </a:p>
        </p:txBody>
      </p:sp>
    </p:spTree>
    <p:extLst>
      <p:ext uri="{BB962C8B-B14F-4D97-AF65-F5344CB8AC3E}">
        <p14:creationId xmlns:p14="http://schemas.microsoft.com/office/powerpoint/2010/main" val="4952252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igura a mano libera: Forma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 name="Titolo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lang="it-IT">
                <a:solidFill>
                  <a:schemeClr val="accent1"/>
                </a:solidFill>
              </a:defRPr>
            </a:lvl1pPr>
          </a:lstStyle>
          <a:p>
            <a:pPr rtl="0"/>
            <a:r>
              <a:rPr lang="it-IT" noProof="0"/>
              <a:t>fare clic per modificare lo stile del titolo master</a:t>
            </a:r>
          </a:p>
        </p:txBody>
      </p:sp>
      <p:sp>
        <p:nvSpPr>
          <p:cNvPr id="3" name="Segnaposto contenuto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lang="it-IT" sz="2400" cap="all" baseline="0"/>
            </a:lvl1pPr>
            <a:lvl2pPr marL="457200" indent="0" algn="r">
              <a:buNone/>
              <a:defRPr lang="it-IT" sz="1800">
                <a:latin typeface="+mj-lt"/>
              </a:defRPr>
            </a:lvl2pPr>
            <a:lvl3pPr marL="914400" indent="0" algn="r">
              <a:buNone/>
              <a:defRPr lang="it-IT"/>
            </a:lvl3pPr>
            <a:lvl4pPr marL="1371600" indent="0" algn="r">
              <a:buNone/>
              <a:defRPr lang="it-IT"/>
            </a:lvl4pPr>
            <a:lvl5pPr marL="1828800" indent="0" algn="r">
              <a:buNone/>
              <a:defRPr lang="it-IT"/>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5" name="Figura a mano libera: Forma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12" name="Figura a mano libera: Forma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6" name="Figura a mano libera: Forma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magine con didascalia">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lang="it-IT" sz="4800"/>
            </a:lvl1pPr>
          </a:lstStyle>
          <a:p>
            <a:pPr rtl="0"/>
            <a:r>
              <a:rPr lang="it-IT" noProof="0"/>
              <a:t>fare clic per modificare lo stile del titolo master</a:t>
            </a:r>
          </a:p>
        </p:txBody>
      </p:sp>
      <p:sp>
        <p:nvSpPr>
          <p:cNvPr id="4" name="Segnaposto testo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it-IT" sz="18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noProof="0"/>
              <a:t>Fare clic per modificare gli stili del testo dello schema</a:t>
            </a:r>
          </a:p>
        </p:txBody>
      </p:sp>
      <p:pic>
        <p:nvPicPr>
          <p:cNvPr id="9" name="Immagine 8" descr="Forma, cerchio&#10;&#10;Descrizione generata automaticamente">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igura a mano libera: Forma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1" name="Segnaposto immagine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it-IT" sz="32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noProof="0"/>
              <a:t>Fare clic sull'icona per inserire un'immagine</a:t>
            </a:r>
          </a:p>
        </p:txBody>
      </p:sp>
      <p:sp>
        <p:nvSpPr>
          <p:cNvPr id="5" name="Segnaposto data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it-IT"/>
            </a:defPPr>
          </a:lstStyle>
          <a:p>
            <a:pPr rtl="0"/>
            <a:r>
              <a:rPr lang="it-IT" noProof="0"/>
              <a:t>20XX</a:t>
            </a:r>
          </a:p>
        </p:txBody>
      </p:sp>
      <p:sp>
        <p:nvSpPr>
          <p:cNvPr id="6" name="Segnaposto piè di pagina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it-IT"/>
            </a:defPPr>
          </a:lstStyle>
          <a:p>
            <a:pPr rtl="0"/>
            <a:r>
              <a:rPr lang="it-IT" noProof="0"/>
              <a:t>titolo della presentazione</a:t>
            </a:r>
          </a:p>
        </p:txBody>
      </p:sp>
      <p:sp>
        <p:nvSpPr>
          <p:cNvPr id="7" name="Segnaposto numero diapositiva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it-IT"/>
            </a:defPPr>
          </a:lstStyle>
          <a:p>
            <a:pPr rtl="0"/>
            <a:fld id="{58FB4751-880F-D840-AAA9-3A15815CC996}" type="slidenum">
              <a:rPr lang="it-IT" noProof="0" smtClean="0"/>
              <a:t>‹N›</a:t>
            </a:fld>
            <a:endParaRPr lang="it-IT" noProof="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accent6"/>
        </a:solidFill>
        <a:effectLst/>
      </p:bgPr>
    </p:bg>
    <p:spTree>
      <p:nvGrpSpPr>
        <p:cNvPr id="1" name=""/>
        <p:cNvGrpSpPr/>
        <p:nvPr/>
      </p:nvGrpSpPr>
      <p:grpSpPr>
        <a:xfrm>
          <a:off x="0" y="0"/>
          <a:ext cx="0" cy="0"/>
          <a:chOff x="0" y="0"/>
          <a:chExt cx="0" cy="0"/>
        </a:xfrm>
      </p:grpSpPr>
      <p:sp>
        <p:nvSpPr>
          <p:cNvPr id="25" name="Figura a mano libera: Forma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 name="Titolo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lang="it-IT" sz="6000">
                <a:solidFill>
                  <a:schemeClr val="accent1"/>
                </a:solidFill>
              </a:defRPr>
            </a:lvl1pPr>
          </a:lstStyle>
          <a:p>
            <a:pPr rtl="0"/>
            <a:r>
              <a:rPr lang="it-IT" noProof="0"/>
              <a:t>fare clic per modificare lo stile del titolo master</a:t>
            </a:r>
          </a:p>
        </p:txBody>
      </p:sp>
      <p:sp>
        <p:nvSpPr>
          <p:cNvPr id="3" name="Segnaposto testo 2">
            <a:extLst>
              <a:ext uri="{FF2B5EF4-FFF2-40B4-BE49-F238E27FC236}">
                <a16:creationId xmlns:a16="http://schemas.microsoft.com/office/drawing/2014/main" id="{05721041-CFF4-58F6-F8DE-DFDCD6CC6303}"/>
              </a:ext>
            </a:extLst>
          </p:cNvPr>
          <p:cNvSpPr>
            <a:spLocks noGrp="1"/>
          </p:cNvSpPr>
          <p:nvPr>
            <p:ph type="body" idx="1" hasCustomPrompt="1"/>
          </p:nvPr>
        </p:nvSpPr>
        <p:spPr>
          <a:xfrm>
            <a:off x="2560320" y="4852035"/>
            <a:ext cx="4840641" cy="551411"/>
          </a:xfrm>
        </p:spPr>
        <p:txBody>
          <a:bodyPr rtlCol="0"/>
          <a:lstStyle>
            <a:lvl1pPr marL="0" indent="0">
              <a:buNone/>
              <a:defRPr lang="it-IT" sz="2400">
                <a:solidFill>
                  <a:schemeClr val="accent1"/>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noProof="0"/>
              <a:t>Fare clic per modificare lo stile del titolo</a:t>
            </a:r>
          </a:p>
        </p:txBody>
      </p:sp>
      <p:sp>
        <p:nvSpPr>
          <p:cNvPr id="19" name="Figura a mano libera: Forma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13" name="Figura a mano libera: Forma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8" name="Figura a mano libera: Forma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30" name="Figura a mano libera: Forma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7" name="Figura a mano libera: Forma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3" name="Figura a mano libera: Forma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 name="Titolo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lang="it-IT" sz="4800"/>
            </a:lvl1pPr>
          </a:lstStyle>
          <a:p>
            <a:pPr rtl="0"/>
            <a:r>
              <a:rPr lang="it-IT" noProof="0"/>
              <a:t>fare clic per modificare lo stile del titolo master	</a:t>
            </a:r>
          </a:p>
        </p:txBody>
      </p:sp>
      <p:sp>
        <p:nvSpPr>
          <p:cNvPr id="3" name="Segnaposto contenuto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it-IT"/>
            </a:defPPr>
          </a:lstStyle>
          <a:p>
            <a:pPr rtl="0"/>
            <a:r>
              <a:rPr lang="it-IT" noProof="0"/>
              <a:t>20XX</a:t>
            </a:r>
          </a:p>
        </p:txBody>
      </p:sp>
      <p:sp>
        <p:nvSpPr>
          <p:cNvPr id="5" name="Segnaposto piè di pagina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it-IT"/>
            </a:defPPr>
          </a:lstStyle>
          <a:p>
            <a:pPr rtl="0"/>
            <a:r>
              <a:rPr lang="it-IT" noProof="0"/>
              <a:t>titolo della presentazione</a:t>
            </a:r>
          </a:p>
        </p:txBody>
      </p:sp>
      <p:sp>
        <p:nvSpPr>
          <p:cNvPr id="6" name="Segnaposto numero diapositiva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it-IT"/>
            </a:defPPr>
          </a:lstStyle>
          <a:p>
            <a:pPr rtl="0"/>
            <a:fld id="{58FB4751-880F-D840-AAA9-3A15815CC996}" type="slidenum">
              <a:rPr lang="it-IT" noProof="0" smtClean="0"/>
              <a:t>‹N›</a:t>
            </a:fld>
            <a:endParaRPr lang="it-IT" noProof="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contenuto alt">
    <p:spTree>
      <p:nvGrpSpPr>
        <p:cNvPr id="1" name=""/>
        <p:cNvGrpSpPr/>
        <p:nvPr/>
      </p:nvGrpSpPr>
      <p:grpSpPr>
        <a:xfrm>
          <a:off x="0" y="0"/>
          <a:ext cx="0" cy="0"/>
          <a:chOff x="0" y="0"/>
          <a:chExt cx="0" cy="0"/>
        </a:xfrm>
      </p:grpSpPr>
      <p:sp>
        <p:nvSpPr>
          <p:cNvPr id="20" name="Titolo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it-IT" sz="4800"/>
            </a:lvl1pPr>
          </a:lstStyle>
          <a:p>
            <a:pPr rtl="0"/>
            <a:r>
              <a:rPr lang="it-IT" noProof="0"/>
              <a:t>fare clic per modificare lo stile del titolo master	</a:t>
            </a:r>
          </a:p>
        </p:txBody>
      </p:sp>
      <p:sp>
        <p:nvSpPr>
          <p:cNvPr id="21" name="Segnaposto contenuto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it-IT"/>
            </a:defPPr>
          </a:lstStyle>
          <a:p>
            <a:pPr rtl="0"/>
            <a:r>
              <a:rPr lang="it-IT" noProof="0"/>
              <a:t>20XX</a:t>
            </a:r>
          </a:p>
        </p:txBody>
      </p:sp>
      <p:sp>
        <p:nvSpPr>
          <p:cNvPr id="5" name="Segnaposto piè di pagina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it-IT"/>
            </a:defPPr>
          </a:lstStyle>
          <a:p>
            <a:pPr rtl="0"/>
            <a:r>
              <a:rPr lang="it-IT" noProof="0"/>
              <a:t>titolo della presentazione</a:t>
            </a:r>
          </a:p>
        </p:txBody>
      </p:sp>
      <p:sp>
        <p:nvSpPr>
          <p:cNvPr id="6" name="Segnaposto numero diapositiva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it-IT"/>
            </a:defPPr>
          </a:lstStyle>
          <a:p>
            <a:pPr rtl="0"/>
            <a:fld id="{58FB4751-880F-D840-AAA9-3A15815CC996}" type="slidenum">
              <a:rPr lang="it-IT" noProof="0" smtClean="0"/>
              <a:t>‹N›</a:t>
            </a:fld>
            <a:endParaRPr lang="it-IT" noProof="0"/>
          </a:p>
        </p:txBody>
      </p:sp>
      <p:sp>
        <p:nvSpPr>
          <p:cNvPr id="13" name="Figura a mano libera: Forma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19" name="Figura a mano libera: Forma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contenuto alt2">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23" name="Figura a mano libera: Forma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30" name="Figura a mano libera: Forma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4" name="Segnaposto data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it-IT"/>
            </a:defPPr>
          </a:lstStyle>
          <a:p>
            <a:pPr rtl="0"/>
            <a:r>
              <a:rPr lang="it-IT" noProof="0"/>
              <a:t>20XX</a:t>
            </a:r>
          </a:p>
        </p:txBody>
      </p:sp>
      <p:sp>
        <p:nvSpPr>
          <p:cNvPr id="5" name="Segnaposto piè di pagina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it-IT"/>
            </a:defPPr>
          </a:lstStyle>
          <a:p>
            <a:pPr rtl="0"/>
            <a:r>
              <a:rPr lang="it-IT" noProof="0"/>
              <a:t>titolo della presentazione</a:t>
            </a:r>
          </a:p>
        </p:txBody>
      </p:sp>
      <p:sp>
        <p:nvSpPr>
          <p:cNvPr id="6" name="Segnaposto numero diapositiva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it-IT"/>
            </a:defPPr>
          </a:lstStyle>
          <a:p>
            <a:pPr rtl="0"/>
            <a:fld id="{58FB4751-880F-D840-AAA9-3A15815CC996}" type="slidenum">
              <a:rPr lang="it-IT" noProof="0" smtClean="0"/>
              <a:t>‹N›</a:t>
            </a:fld>
            <a:endParaRPr lang="it-IT" noProof="0"/>
          </a:p>
        </p:txBody>
      </p:sp>
      <p:sp>
        <p:nvSpPr>
          <p:cNvPr id="20" name="Titolo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it-IT" sz="4800"/>
            </a:lvl1pPr>
          </a:lstStyle>
          <a:p>
            <a:pPr rtl="0"/>
            <a:r>
              <a:rPr lang="it-IT" noProof="0"/>
              <a:t>fare clic per modificare lo stile del titolo master	</a:t>
            </a:r>
          </a:p>
        </p:txBody>
      </p:sp>
      <p:sp>
        <p:nvSpPr>
          <p:cNvPr id="21" name="Segnaposto contenuto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zione">
    <p:bg>
      <p:bgPr>
        <a:solidFill>
          <a:schemeClr val="accent6"/>
        </a:solidFill>
        <a:effectLst/>
      </p:bgPr>
    </p:bg>
    <p:spTree>
      <p:nvGrpSpPr>
        <p:cNvPr id="1" name=""/>
        <p:cNvGrpSpPr/>
        <p:nvPr/>
      </p:nvGrpSpPr>
      <p:grpSpPr>
        <a:xfrm>
          <a:off x="0" y="0"/>
          <a:ext cx="0" cy="0"/>
          <a:chOff x="0" y="0"/>
          <a:chExt cx="0" cy="0"/>
        </a:xfrm>
      </p:grpSpPr>
      <p:sp>
        <p:nvSpPr>
          <p:cNvPr id="52" name="Figura a mano libera: Forma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it-IT"/>
            </a:defPPr>
          </a:lstStyle>
          <a:p>
            <a:pPr algn="ctr" rtl="0"/>
            <a:endParaRPr lang="it-IT" noProof="0"/>
          </a:p>
        </p:txBody>
      </p:sp>
      <p:sp>
        <p:nvSpPr>
          <p:cNvPr id="37" name="Figura a mano libera: Forma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4" name="Segnaposto data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it-IT"/>
            </a:defPPr>
          </a:lstStyle>
          <a:p>
            <a:pPr rtl="0"/>
            <a:r>
              <a:rPr lang="it-IT" noProof="0"/>
              <a:t>20XX</a:t>
            </a:r>
          </a:p>
        </p:txBody>
      </p:sp>
      <p:sp>
        <p:nvSpPr>
          <p:cNvPr id="5" name="Segnaposto piè di pagina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it-IT"/>
            </a:defPPr>
          </a:lstStyle>
          <a:p>
            <a:pPr rtl="0"/>
            <a:r>
              <a:rPr lang="it-IT" noProof="0"/>
              <a:t>titolo della presentazione</a:t>
            </a:r>
          </a:p>
        </p:txBody>
      </p:sp>
      <p:sp>
        <p:nvSpPr>
          <p:cNvPr id="6" name="Segnaposto numero diapositiva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it-IT"/>
            </a:defPPr>
          </a:lstStyle>
          <a:p>
            <a:pPr rtl="0"/>
            <a:fld id="{58FB4751-880F-D840-AAA9-3A15815CC996}" type="slidenum">
              <a:rPr lang="it-IT" noProof="0" smtClean="0"/>
              <a:t>‹N›</a:t>
            </a:fld>
            <a:endParaRPr lang="it-IT" noProof="0"/>
          </a:p>
        </p:txBody>
      </p:sp>
      <p:pic>
        <p:nvPicPr>
          <p:cNvPr id="26" name="Elemento grafico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Segnaposto testo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3278188" y="2740025"/>
            <a:ext cx="5688012" cy="2028825"/>
          </a:xfrm>
        </p:spPr>
        <p:txBody>
          <a:bodyPr rtlCol="0">
            <a:normAutofit/>
          </a:bodyPr>
          <a:lstStyle>
            <a:lvl1pPr marL="0" indent="0" algn="ctr">
              <a:lnSpc>
                <a:spcPct val="100000"/>
              </a:lnSpc>
              <a:spcBef>
                <a:spcPts val="0"/>
              </a:spcBef>
              <a:buNone/>
              <a:defRPr lang="it-IT" sz="2400"/>
            </a:lvl1pPr>
          </a:lstStyle>
          <a:p>
            <a:pPr lvl="0" rtl="0"/>
            <a:r>
              <a:rPr lang="it-IT" noProof="0"/>
              <a:t>Fare clic per modificare lo stile del titolo</a:t>
            </a:r>
          </a:p>
        </p:txBody>
      </p:sp>
      <p:sp>
        <p:nvSpPr>
          <p:cNvPr id="2" name="Titolo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lang="it-IT" sz="2400" cap="all" baseline="0">
                <a:latin typeface="Gill Sans Nova" panose="020B0602020104020203" pitchFamily="34" charset="0"/>
              </a:defRPr>
            </a:lvl1pPr>
          </a:lstStyle>
          <a:p>
            <a:pPr rtl="0"/>
            <a:r>
              <a:rPr lang="it-IT" noProof="0"/>
              <a:t>Fare clic per modificare lo stile del titolo dello schema</a:t>
            </a:r>
          </a:p>
        </p:txBody>
      </p:sp>
      <p:sp>
        <p:nvSpPr>
          <p:cNvPr id="22" name="Figura a mano libera: Forma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16" name="Figura a mano libera: Forma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olo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it-IT" sz="4800"/>
            </a:lvl1pPr>
          </a:lstStyle>
          <a:p>
            <a:pPr rtl="0"/>
            <a:r>
              <a:rPr lang="it-IT" noProof="0"/>
              <a:t>fare clic per modificare lo stile del titolo master	</a:t>
            </a:r>
          </a:p>
        </p:txBody>
      </p:sp>
      <p:sp>
        <p:nvSpPr>
          <p:cNvPr id="28" name="Figura a mano libera: Forma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
        <p:nvSpPr>
          <p:cNvPr id="39" name="Segnaposto immagine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40" name="Segnaposto immagine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41" name="Segnaposto immagine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42" name="Segnaposto immagine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it-IT" sz="1800">
                <a:solidFill>
                  <a:schemeClr val="accent1"/>
                </a:solidFill>
              </a:defRPr>
            </a:lvl1pPr>
          </a:lstStyle>
          <a:p>
            <a:pPr rtl="0"/>
            <a:r>
              <a:rPr lang="it-IT" noProof="0"/>
              <a:t>Fare clic sull'icona per inserire un'immagine</a:t>
            </a:r>
          </a:p>
        </p:txBody>
      </p:sp>
      <p:sp>
        <p:nvSpPr>
          <p:cNvPr id="47" name="Segnaposto testo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rtlCol="0" anchor="b">
            <a:noAutofit/>
          </a:bodyPr>
          <a:lstStyle>
            <a:lvl1pPr marL="0" indent="0" algn="ctr">
              <a:lnSpc>
                <a:spcPct val="100000"/>
              </a:lnSpc>
              <a:spcBef>
                <a:spcPts val="0"/>
              </a:spcBef>
              <a:buNone/>
              <a:defRPr lang="it-IT" sz="1800" cap="all" baseline="0">
                <a:latin typeface="Gill Sans Nova" panose="020B0602020104020203" pitchFamily="34" charset="0"/>
              </a:defRPr>
            </a:lvl1pPr>
          </a:lstStyle>
          <a:p>
            <a:pPr lvl="0" rtl="0"/>
            <a:r>
              <a:rPr lang="it-IT" noProof="0"/>
              <a:t>Fare clic per modificare gli stili del testo dello schema</a:t>
            </a:r>
          </a:p>
        </p:txBody>
      </p:sp>
      <p:sp>
        <p:nvSpPr>
          <p:cNvPr id="48" name="Segnaposto testo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rtlCol="0" anchor="b">
            <a:noAutofit/>
          </a:bodyPr>
          <a:lstStyle>
            <a:lvl1pPr marL="0" indent="0" algn="ctr">
              <a:lnSpc>
                <a:spcPct val="100000"/>
              </a:lnSpc>
              <a:spcBef>
                <a:spcPts val="0"/>
              </a:spcBef>
              <a:buNone/>
              <a:defRPr lang="it-IT" sz="1800" cap="all" baseline="0">
                <a:latin typeface="Gill Sans Nova" panose="020B0602020104020203" pitchFamily="34" charset="0"/>
              </a:defRPr>
            </a:lvl1pPr>
          </a:lstStyle>
          <a:p>
            <a:pPr lvl="0" rtl="0"/>
            <a:r>
              <a:rPr lang="it-IT" noProof="0"/>
              <a:t>Fare clic per modificare gli stili del testo dello schema</a:t>
            </a:r>
          </a:p>
        </p:txBody>
      </p:sp>
      <p:sp>
        <p:nvSpPr>
          <p:cNvPr id="49" name="Segnaposto testo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rtlCol="0" anchor="b">
            <a:noAutofit/>
          </a:bodyPr>
          <a:lstStyle>
            <a:lvl1pPr marL="0" indent="0" algn="ctr">
              <a:lnSpc>
                <a:spcPct val="100000"/>
              </a:lnSpc>
              <a:spcBef>
                <a:spcPts val="0"/>
              </a:spcBef>
              <a:buNone/>
              <a:defRPr lang="it-IT" sz="1800" cap="all" baseline="0">
                <a:latin typeface="Gill Sans Nova" panose="020B0602020104020203" pitchFamily="34" charset="0"/>
              </a:defRPr>
            </a:lvl1pPr>
          </a:lstStyle>
          <a:p>
            <a:pPr lvl="0" rtl="0"/>
            <a:r>
              <a:rPr lang="it-IT" noProof="0"/>
              <a:t>Fare clic per modificare gli stili del testo dello schema</a:t>
            </a:r>
          </a:p>
        </p:txBody>
      </p:sp>
      <p:sp>
        <p:nvSpPr>
          <p:cNvPr id="50" name="Segnaposto testo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rtlCol="0" anchor="b">
            <a:noAutofit/>
          </a:bodyPr>
          <a:lstStyle>
            <a:lvl1pPr marL="0" indent="0" algn="ctr">
              <a:lnSpc>
                <a:spcPct val="100000"/>
              </a:lnSpc>
              <a:spcBef>
                <a:spcPts val="0"/>
              </a:spcBef>
              <a:buNone/>
              <a:defRPr lang="it-IT" sz="1800" cap="all" baseline="0">
                <a:latin typeface="Gill Sans Nova" panose="020B0602020104020203" pitchFamily="34" charset="0"/>
              </a:defRPr>
            </a:lvl1pPr>
          </a:lstStyle>
          <a:p>
            <a:pPr lvl="0" rtl="0"/>
            <a:r>
              <a:rPr lang="it-IT" noProof="0"/>
              <a:t>Fare clic per modificare gli stili del testo dello schema</a:t>
            </a:r>
          </a:p>
        </p:txBody>
      </p:sp>
      <p:sp>
        <p:nvSpPr>
          <p:cNvPr id="52" name="Segnaposto testo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it-IT" sz="1800" cap="none" baseline="0"/>
            </a:lvl1pPr>
          </a:lstStyle>
          <a:p>
            <a:pPr lvl="0" rtl="0"/>
            <a:r>
              <a:rPr lang="it-IT" noProof="0" dirty="0"/>
              <a:t>fare clic per modificare gli stili del testo dello schema</a:t>
            </a:r>
          </a:p>
        </p:txBody>
      </p:sp>
      <p:sp>
        <p:nvSpPr>
          <p:cNvPr id="53" name="Segnaposto testo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it-IT" sz="1800" cap="none" baseline="0"/>
            </a:lvl1pPr>
          </a:lstStyle>
          <a:p>
            <a:pPr lvl="0" rtl="0"/>
            <a:r>
              <a:rPr lang="it-IT" noProof="0" dirty="0"/>
              <a:t>fare clic per modificare gli stili del testo dello schema</a:t>
            </a:r>
          </a:p>
        </p:txBody>
      </p:sp>
      <p:sp>
        <p:nvSpPr>
          <p:cNvPr id="54" name="Segnaposto testo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it-IT" sz="1800" cap="none" baseline="0"/>
            </a:lvl1pPr>
          </a:lstStyle>
          <a:p>
            <a:pPr lvl="0" rtl="0"/>
            <a:r>
              <a:rPr lang="it-IT" noProof="0" dirty="0"/>
              <a:t>fare clic per modificare gli stili del testo dello schema</a:t>
            </a:r>
          </a:p>
        </p:txBody>
      </p:sp>
      <p:sp>
        <p:nvSpPr>
          <p:cNvPr id="55" name="Segnaposto testo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it-IT" sz="1800" cap="none" baseline="0"/>
            </a:lvl1pPr>
          </a:lstStyle>
          <a:p>
            <a:pPr lvl="0" rtl="0"/>
            <a:r>
              <a:rPr lang="it-IT" noProof="0" dirty="0"/>
              <a:t>fare clic per modificare gli stili del testo dello schema</a:t>
            </a:r>
          </a:p>
        </p:txBody>
      </p:sp>
      <p:sp>
        <p:nvSpPr>
          <p:cNvPr id="4" name="Segnaposto data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it-IT"/>
            </a:defPPr>
          </a:lstStyle>
          <a:p>
            <a:pPr rtl="0"/>
            <a:r>
              <a:rPr lang="it-IT" noProof="0"/>
              <a:t>20XX</a:t>
            </a:r>
          </a:p>
        </p:txBody>
      </p:sp>
      <p:sp>
        <p:nvSpPr>
          <p:cNvPr id="5" name="Segnaposto piè di pagina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it-IT"/>
            </a:defPPr>
          </a:lstStyle>
          <a:p>
            <a:pPr rtl="0"/>
            <a:r>
              <a:rPr lang="it-IT" noProof="0"/>
              <a:t>titolo della presentazione</a:t>
            </a:r>
          </a:p>
        </p:txBody>
      </p:sp>
      <p:sp>
        <p:nvSpPr>
          <p:cNvPr id="6" name="Segnaposto numero diapositiva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it-IT"/>
            </a:defPPr>
          </a:lstStyle>
          <a:p>
            <a:pPr rtl="0"/>
            <a:fld id="{58FB4751-880F-D840-AAA9-3A15815CC996}" type="slidenum">
              <a:rPr lang="it-IT" noProof="0" smtClean="0"/>
              <a:t>‹N›</a:t>
            </a:fld>
            <a:endParaRPr lang="it-IT" noProof="0"/>
          </a:p>
        </p:txBody>
      </p:sp>
      <p:sp>
        <p:nvSpPr>
          <p:cNvPr id="18" name="Figura a mano libera: Forma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noProof="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it-IT"/>
            </a:defPPr>
          </a:lstStyle>
          <a:p>
            <a:pPr rtl="0"/>
            <a:r>
              <a:rPr lang="it-IT" noProof="0"/>
              <a:t>fare clic per modificare lo stile del titolo master</a:t>
            </a:r>
          </a:p>
        </p:txBody>
      </p:sp>
      <p:sp>
        <p:nvSpPr>
          <p:cNvPr id="3" name="Segnaposto testo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it-IT" sz="1400">
                <a:solidFill>
                  <a:schemeClr val="tx1"/>
                </a:solidFill>
              </a:defRPr>
            </a:lvl1pPr>
          </a:lstStyle>
          <a:p>
            <a:pPr rtl="0"/>
            <a:r>
              <a:rPr lang="it-IT" noProof="0"/>
              <a:t>20XX</a:t>
            </a:r>
          </a:p>
        </p:txBody>
      </p:sp>
      <p:sp>
        <p:nvSpPr>
          <p:cNvPr id="5" name="Segnaposto piè di pagina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it-IT" sz="1400">
                <a:solidFill>
                  <a:schemeClr val="tx1"/>
                </a:solidFill>
              </a:defRPr>
            </a:lvl1pPr>
          </a:lstStyle>
          <a:p>
            <a:pPr rtl="0"/>
            <a:r>
              <a:rPr lang="it-IT" noProof="0"/>
              <a:t>titolo della presentazione</a:t>
            </a:r>
          </a:p>
        </p:txBody>
      </p:sp>
      <p:sp>
        <p:nvSpPr>
          <p:cNvPr id="6" name="Segnaposto numero diapositiva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it-IT" sz="1400">
                <a:solidFill>
                  <a:schemeClr val="tx1"/>
                </a:solidFill>
              </a:defRPr>
            </a:lvl1pPr>
          </a:lstStyle>
          <a:p>
            <a:pPr rtl="0"/>
            <a:fld id="{58FB4751-880F-D840-AAA9-3A15815CC996}" type="slidenum">
              <a:rPr lang="it-IT" noProof="0" smtClean="0"/>
              <a:pPr/>
              <a:t>‹N›</a:t>
            </a:fld>
            <a:endParaRPr lang="it-IT" noProof="0"/>
          </a:p>
        </p:txBody>
      </p:sp>
      <p:cxnSp>
        <p:nvCxnSpPr>
          <p:cNvPr id="8" name="Connettore diritto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lang="it-IT"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it-IT"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CAPELLIGRETA29@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ilcinemainsegna.it/video/scena-sullassertivita-quella-terra-di-mezzo-dellefficaci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9.jfif"/><Relationship Id="rId5" Type="http://schemas.openxmlformats.org/officeDocument/2006/relationships/image" Target="../media/image8.jfif"/><Relationship Id="rId4" Type="http://schemas.openxmlformats.org/officeDocument/2006/relationships/image" Target="../media/image7.jf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B8BB83-CA62-C813-5584-9F9C32557A2B}"/>
              </a:ext>
            </a:extLst>
          </p:cNvPr>
          <p:cNvSpPr>
            <a:spLocks noGrp="1"/>
          </p:cNvSpPr>
          <p:nvPr>
            <p:ph type="ctrTitle"/>
          </p:nvPr>
        </p:nvSpPr>
        <p:spPr>
          <a:xfrm>
            <a:off x="1524000" y="1214438"/>
            <a:ext cx="9144000" cy="2387600"/>
          </a:xfrm>
        </p:spPr>
        <p:txBody>
          <a:bodyPr rtlCol="0"/>
          <a:lstStyle>
            <a:defPPr>
              <a:defRPr lang="it-IT"/>
            </a:defPPr>
          </a:lstStyle>
          <a:p>
            <a:pPr rtl="0"/>
            <a:r>
              <a:rPr lang="it-IT" dirty="0"/>
              <a:t>ASSERTIVITÀ </a:t>
            </a:r>
            <a:br>
              <a:rPr lang="it-IT" dirty="0"/>
            </a:br>
            <a:r>
              <a:rPr lang="it-IT" dirty="0"/>
              <a:t>(PARTE 1)</a:t>
            </a:r>
          </a:p>
        </p:txBody>
      </p:sp>
      <p:sp>
        <p:nvSpPr>
          <p:cNvPr id="3" name="Sottotitolo 2">
            <a:extLst>
              <a:ext uri="{FF2B5EF4-FFF2-40B4-BE49-F238E27FC236}">
                <a16:creationId xmlns:a16="http://schemas.microsoft.com/office/drawing/2014/main" id="{CA0D2251-7AFE-1B36-778C-D116EDBB7FDE}"/>
              </a:ext>
            </a:extLst>
          </p:cNvPr>
          <p:cNvSpPr>
            <a:spLocks noGrp="1"/>
          </p:cNvSpPr>
          <p:nvPr>
            <p:ph type="subTitle" idx="1"/>
          </p:nvPr>
        </p:nvSpPr>
        <p:spPr>
          <a:xfrm>
            <a:off x="2830286" y="5421507"/>
            <a:ext cx="9144000" cy="1655762"/>
          </a:xfrm>
        </p:spPr>
        <p:txBody>
          <a:bodyPr rtlCol="0"/>
          <a:lstStyle>
            <a:defPPr>
              <a:defRPr lang="it-IT"/>
            </a:defPPr>
          </a:lstStyle>
          <a:p>
            <a:pPr algn="r" rtl="0"/>
            <a:r>
              <a:rPr lang="it-IT" b="1" dirty="0">
                <a:solidFill>
                  <a:schemeClr val="accent6">
                    <a:lumMod val="10000"/>
                  </a:schemeClr>
                </a:solidFill>
                <a:effectLst>
                  <a:outerShdw blurRad="38100" dist="38100" dir="2700000" algn="tl">
                    <a:srgbClr val="000000">
                      <a:alpha val="43137"/>
                    </a:srgbClr>
                  </a:outerShdw>
                </a:effectLst>
              </a:rPr>
              <a:t>CORSO TERZA UNIVERSITÀ BERGAMO 2023/24</a:t>
            </a:r>
          </a:p>
          <a:p>
            <a:pPr algn="r" rtl="0"/>
            <a:r>
              <a:rPr lang="it-IT" b="1" dirty="0">
                <a:solidFill>
                  <a:schemeClr val="accent6">
                    <a:lumMod val="10000"/>
                  </a:schemeClr>
                </a:solidFill>
                <a:effectLst>
                  <a:outerShdw blurRad="38100" dist="38100" dir="2700000" algn="tl">
                    <a:srgbClr val="000000">
                      <a:alpha val="43137"/>
                    </a:srgbClr>
                  </a:outerShdw>
                </a:effectLst>
              </a:rPr>
              <a:t>DOCENTE DOTT.SSA GRETA CAPELLI</a:t>
            </a:r>
          </a:p>
          <a:p>
            <a:pPr algn="r" rtl="0"/>
            <a:r>
              <a:rPr lang="it-IT" b="1" dirty="0">
                <a:solidFill>
                  <a:schemeClr val="accent6">
                    <a:lumMod val="10000"/>
                  </a:schemeClr>
                </a:solidFill>
                <a:effectLst>
                  <a:outerShdw blurRad="38100" dist="38100" dir="2700000" algn="tl">
                    <a:srgbClr val="000000">
                      <a:alpha val="43137"/>
                    </a:srgbClr>
                  </a:outerShdw>
                </a:effectLst>
              </a:rPr>
              <a:t>CONTATTI: </a:t>
            </a:r>
            <a:r>
              <a:rPr lang="it-IT" b="1" dirty="0">
                <a:solidFill>
                  <a:schemeClr val="accent6">
                    <a:lumMod val="10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CAPELLIGRETA29@GMAIL.COM</a:t>
            </a:r>
            <a:r>
              <a:rPr lang="it-IT" b="1" dirty="0">
                <a:solidFill>
                  <a:schemeClr val="accent6">
                    <a:lumMod val="10000"/>
                  </a:schemeClr>
                </a:solidFill>
                <a:effectLst>
                  <a:outerShdw blurRad="38100" dist="38100" dir="2700000" algn="tl">
                    <a:srgbClr val="000000">
                      <a:alpha val="43137"/>
                    </a:srgbClr>
                  </a:outerShdw>
                </a:effectLst>
              </a:rPr>
              <a:t> 3314047249</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F5768EFB-B317-47EA-C969-D365EB136882}"/>
              </a:ext>
            </a:extLst>
          </p:cNvPr>
          <p:cNvSpPr>
            <a:spLocks noGrp="1"/>
          </p:cNvSpPr>
          <p:nvPr>
            <p:ph type="title"/>
          </p:nvPr>
        </p:nvSpPr>
        <p:spPr>
          <a:xfrm>
            <a:off x="838200" y="1379438"/>
            <a:ext cx="10515600" cy="466344"/>
          </a:xfrm>
        </p:spPr>
        <p:txBody>
          <a:bodyPr rtlCol="0"/>
          <a:lstStyle>
            <a:defPPr>
              <a:defRPr lang="it-IT"/>
            </a:defPPr>
          </a:lstStyle>
          <a:p>
            <a:pPr rtl="0"/>
            <a:r>
              <a:rPr lang="it-IT" dirty="0"/>
              <a:t>FRA CRISTOFORO: L’ASSERTIVO</a:t>
            </a:r>
          </a:p>
        </p:txBody>
      </p:sp>
      <p:sp>
        <p:nvSpPr>
          <p:cNvPr id="16" name="Segnaposto testo 15">
            <a:extLst>
              <a:ext uri="{FF2B5EF4-FFF2-40B4-BE49-F238E27FC236}">
                <a16:creationId xmlns:a16="http://schemas.microsoft.com/office/drawing/2014/main" id="{BB801EE7-C3C0-5B30-EB9B-2C995032EE99}"/>
              </a:ext>
            </a:extLst>
          </p:cNvPr>
          <p:cNvSpPr>
            <a:spLocks noGrp="1"/>
          </p:cNvSpPr>
          <p:nvPr>
            <p:ph type="body" sz="quarter" idx="13"/>
          </p:nvPr>
        </p:nvSpPr>
        <p:spPr>
          <a:xfrm>
            <a:off x="3251994" y="1845782"/>
            <a:ext cx="5688012" cy="2028825"/>
          </a:xfrm>
        </p:spPr>
        <p:txBody>
          <a:bodyPr rtlCol="0">
            <a:noAutofit/>
          </a:bodyPr>
          <a:lstStyle>
            <a:defPPr>
              <a:defRPr lang="it-IT"/>
            </a:defPPr>
          </a:lstStyle>
          <a:p>
            <a:pPr rtl="0"/>
            <a:r>
              <a:rPr lang="it-IT" dirty="0">
                <a:effectLst>
                  <a:outerShdw blurRad="38100" dist="38100" dir="2700000" algn="tl">
                    <a:srgbClr val="000000">
                      <a:alpha val="43137"/>
                    </a:srgbClr>
                  </a:outerShdw>
                </a:effectLst>
              </a:rPr>
              <a:t>«Il suo linguaggio era abitualmente umile e posato; ma, quando si trattasse di giustizia o di verità combattuta, l’uomo si animava, a un tratto, dell’impeto antico. Tutto il suo contegno annunziava una lunga guerra, tra un’indole focosa e una volontà opposta, diretta da motivi e da ispirazioni superiori.»</a:t>
            </a:r>
            <a:endParaRPr lang="it-IT" dirty="0"/>
          </a:p>
        </p:txBody>
      </p:sp>
      <p:sp>
        <p:nvSpPr>
          <p:cNvPr id="4" name="Segnaposto numero diapositiva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10</a:t>
            </a:fld>
            <a:endParaRPr lang="it-IT"/>
          </a:p>
        </p:txBody>
      </p:sp>
    </p:spTree>
    <p:extLst>
      <p:ext uri="{BB962C8B-B14F-4D97-AF65-F5344CB8AC3E}">
        <p14:creationId xmlns:p14="http://schemas.microsoft.com/office/powerpoint/2010/main" val="371114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F5768EFB-B317-47EA-C969-D365EB136882}"/>
              </a:ext>
            </a:extLst>
          </p:cNvPr>
          <p:cNvSpPr>
            <a:spLocks noGrp="1"/>
          </p:cNvSpPr>
          <p:nvPr>
            <p:ph type="title"/>
          </p:nvPr>
        </p:nvSpPr>
        <p:spPr>
          <a:xfrm>
            <a:off x="838200" y="1379438"/>
            <a:ext cx="10515600" cy="466344"/>
          </a:xfrm>
        </p:spPr>
        <p:txBody>
          <a:bodyPr rtlCol="0"/>
          <a:lstStyle>
            <a:defPPr>
              <a:defRPr lang="it-IT"/>
            </a:defPPr>
          </a:lstStyle>
          <a:p>
            <a:pPr rtl="0"/>
            <a:r>
              <a:rPr lang="it-IT" dirty="0"/>
              <a:t>Il sarto: il passivo</a:t>
            </a:r>
          </a:p>
        </p:txBody>
      </p:sp>
      <p:sp>
        <p:nvSpPr>
          <p:cNvPr id="16" name="Segnaposto testo 15">
            <a:extLst>
              <a:ext uri="{FF2B5EF4-FFF2-40B4-BE49-F238E27FC236}">
                <a16:creationId xmlns:a16="http://schemas.microsoft.com/office/drawing/2014/main" id="{BB801EE7-C3C0-5B30-EB9B-2C995032EE99}"/>
              </a:ext>
            </a:extLst>
          </p:cNvPr>
          <p:cNvSpPr>
            <a:spLocks noGrp="1"/>
          </p:cNvSpPr>
          <p:nvPr>
            <p:ph type="body" sz="quarter" idx="13"/>
          </p:nvPr>
        </p:nvSpPr>
        <p:spPr>
          <a:xfrm>
            <a:off x="3251994" y="1845782"/>
            <a:ext cx="5688012" cy="2028825"/>
          </a:xfrm>
        </p:spPr>
        <p:txBody>
          <a:bodyPr rtlCol="0">
            <a:noAutofit/>
          </a:bodyPr>
          <a:lstStyle>
            <a:defPPr>
              <a:defRPr lang="it-IT"/>
            </a:defPPr>
          </a:lstStyle>
          <a:p>
            <a:pPr rtl="0"/>
            <a:r>
              <a:rPr lang="it-IT" dirty="0"/>
              <a:t>Spesso chi è passivo cova in cuor suo desideri di grandezza; è tacitamente presuntuoso e superbo. Ma, temendo la frustrazione, risulta inibito dal suo stesso desiderio di apparire importante. Si perde in congetture astratte e, prima di esprimere il suo pensiero, cerca le parole migliori.</a:t>
            </a:r>
          </a:p>
        </p:txBody>
      </p:sp>
      <p:sp>
        <p:nvSpPr>
          <p:cNvPr id="4" name="Segnaposto numero diapositiva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11</a:t>
            </a:fld>
            <a:endParaRPr lang="it-IT"/>
          </a:p>
        </p:txBody>
      </p:sp>
    </p:spTree>
    <p:extLst>
      <p:ext uri="{BB962C8B-B14F-4D97-AF65-F5344CB8AC3E}">
        <p14:creationId xmlns:p14="http://schemas.microsoft.com/office/powerpoint/2010/main" val="114848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F5768EFB-B317-47EA-C969-D365EB136882}"/>
              </a:ext>
            </a:extLst>
          </p:cNvPr>
          <p:cNvSpPr>
            <a:spLocks noGrp="1"/>
          </p:cNvSpPr>
          <p:nvPr>
            <p:ph type="title"/>
          </p:nvPr>
        </p:nvSpPr>
        <p:spPr>
          <a:xfrm>
            <a:off x="838200" y="1379438"/>
            <a:ext cx="10515600" cy="466344"/>
          </a:xfrm>
        </p:spPr>
        <p:txBody>
          <a:bodyPr rtlCol="0"/>
          <a:lstStyle>
            <a:defPPr>
              <a:defRPr lang="it-IT"/>
            </a:defPPr>
          </a:lstStyle>
          <a:p>
            <a:pPr rtl="0"/>
            <a:r>
              <a:rPr lang="it-IT" dirty="0"/>
              <a:t>L’innominato: l’aggressivo</a:t>
            </a:r>
          </a:p>
        </p:txBody>
      </p:sp>
      <p:sp>
        <p:nvSpPr>
          <p:cNvPr id="16" name="Segnaposto testo 15">
            <a:extLst>
              <a:ext uri="{FF2B5EF4-FFF2-40B4-BE49-F238E27FC236}">
                <a16:creationId xmlns:a16="http://schemas.microsoft.com/office/drawing/2014/main" id="{BB801EE7-C3C0-5B30-EB9B-2C995032EE99}"/>
              </a:ext>
            </a:extLst>
          </p:cNvPr>
          <p:cNvSpPr>
            <a:spLocks noGrp="1"/>
          </p:cNvSpPr>
          <p:nvPr>
            <p:ph type="body" sz="quarter" idx="13"/>
          </p:nvPr>
        </p:nvSpPr>
        <p:spPr>
          <a:xfrm>
            <a:off x="3251994" y="2126469"/>
            <a:ext cx="5688012" cy="2028825"/>
          </a:xfrm>
        </p:spPr>
        <p:txBody>
          <a:bodyPr rtlCol="0">
            <a:noAutofit/>
          </a:bodyPr>
          <a:lstStyle>
            <a:defPPr>
              <a:defRPr lang="it-IT"/>
            </a:defPPr>
          </a:lstStyle>
          <a:p>
            <a:pPr rtl="0"/>
            <a:r>
              <a:rPr lang="it-IT" dirty="0"/>
              <a:t>«Fare ciò che era vietato dalle leggi; essere arbitro, padrone negli affari altrui, senz’altro interesse che il gusto di comandare. Essere temuto da tutti, aver la mano da coloro che erano soliti averla dagli altri. Tali erano state in ogni tempo le passioni principali di costui.»</a:t>
            </a:r>
          </a:p>
        </p:txBody>
      </p:sp>
      <p:sp>
        <p:nvSpPr>
          <p:cNvPr id="4" name="Segnaposto numero diapositiva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12</a:t>
            </a:fld>
            <a:endParaRPr lang="it-IT"/>
          </a:p>
        </p:txBody>
      </p:sp>
    </p:spTree>
    <p:extLst>
      <p:ext uri="{BB962C8B-B14F-4D97-AF65-F5344CB8AC3E}">
        <p14:creationId xmlns:p14="http://schemas.microsoft.com/office/powerpoint/2010/main" val="85749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F5768EFB-B317-47EA-C969-D365EB136882}"/>
              </a:ext>
            </a:extLst>
          </p:cNvPr>
          <p:cNvSpPr>
            <a:spLocks noGrp="1"/>
          </p:cNvSpPr>
          <p:nvPr>
            <p:ph type="title"/>
          </p:nvPr>
        </p:nvSpPr>
        <p:spPr>
          <a:xfrm>
            <a:off x="838200" y="1379438"/>
            <a:ext cx="10515600" cy="466344"/>
          </a:xfrm>
        </p:spPr>
        <p:txBody>
          <a:bodyPr rtlCol="0"/>
          <a:lstStyle>
            <a:defPPr>
              <a:defRPr lang="it-IT"/>
            </a:defPPr>
          </a:lstStyle>
          <a:p>
            <a:pPr rtl="0"/>
            <a:r>
              <a:rPr lang="it-IT" dirty="0"/>
              <a:t>Don </a:t>
            </a:r>
            <a:r>
              <a:rPr lang="it-IT" dirty="0" err="1"/>
              <a:t>abbondio</a:t>
            </a:r>
            <a:r>
              <a:rPr lang="it-IT" dirty="0"/>
              <a:t>: il passivo aggressivo</a:t>
            </a:r>
          </a:p>
        </p:txBody>
      </p:sp>
      <p:sp>
        <p:nvSpPr>
          <p:cNvPr id="16" name="Segnaposto testo 15">
            <a:extLst>
              <a:ext uri="{FF2B5EF4-FFF2-40B4-BE49-F238E27FC236}">
                <a16:creationId xmlns:a16="http://schemas.microsoft.com/office/drawing/2014/main" id="{BB801EE7-C3C0-5B30-EB9B-2C995032EE99}"/>
              </a:ext>
            </a:extLst>
          </p:cNvPr>
          <p:cNvSpPr>
            <a:spLocks noGrp="1"/>
          </p:cNvSpPr>
          <p:nvPr>
            <p:ph type="body" sz="quarter" idx="13"/>
          </p:nvPr>
        </p:nvSpPr>
        <p:spPr>
          <a:xfrm>
            <a:off x="3251994" y="2126469"/>
            <a:ext cx="5688012" cy="2028825"/>
          </a:xfrm>
        </p:spPr>
        <p:txBody>
          <a:bodyPr rtlCol="0">
            <a:noAutofit/>
          </a:bodyPr>
          <a:lstStyle>
            <a:defPPr>
              <a:defRPr lang="it-IT"/>
            </a:defPPr>
          </a:lstStyle>
          <a:p>
            <a:pPr algn="l" rtl="0"/>
            <a:r>
              <a:rPr lang="it-IT" sz="2000" dirty="0"/>
              <a:t>«Quel continuo esercitare la pazienza, quel dar così spesso ragione agli altri e quei tanti bocconi amari inghiottiti in silenzio … se non avesse, di tanto in tanto, potuto dargli un po’ di sfogo, la sua salute ne avrebbe certamente sofferto. Ma siccome vi erano al mondo persone incapaci di far del male, con quelle poteva sfogare il suo umore represso, e togliersi la voglia di essere anch’egli un po’ fantastico.»</a:t>
            </a:r>
          </a:p>
        </p:txBody>
      </p:sp>
      <p:sp>
        <p:nvSpPr>
          <p:cNvPr id="4" name="Segnaposto numero diapositiva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13</a:t>
            </a:fld>
            <a:endParaRPr lang="it-IT"/>
          </a:p>
        </p:txBody>
      </p:sp>
    </p:spTree>
    <p:extLst>
      <p:ext uri="{BB962C8B-B14F-4D97-AF65-F5344CB8AC3E}">
        <p14:creationId xmlns:p14="http://schemas.microsoft.com/office/powerpoint/2010/main" val="295605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F5768EFB-B317-47EA-C969-D365EB136882}"/>
              </a:ext>
            </a:extLst>
          </p:cNvPr>
          <p:cNvSpPr>
            <a:spLocks noGrp="1"/>
          </p:cNvSpPr>
          <p:nvPr>
            <p:ph type="title"/>
          </p:nvPr>
        </p:nvSpPr>
        <p:spPr>
          <a:xfrm>
            <a:off x="838200" y="1379438"/>
            <a:ext cx="10515600" cy="466344"/>
          </a:xfrm>
        </p:spPr>
        <p:txBody>
          <a:bodyPr rtlCol="0"/>
          <a:lstStyle>
            <a:defPPr>
              <a:defRPr lang="it-IT"/>
            </a:defPPr>
          </a:lstStyle>
          <a:p>
            <a:pPr rtl="0"/>
            <a:r>
              <a:rPr lang="it-IT" dirty="0"/>
              <a:t>L’avvocato: il manipolativo</a:t>
            </a:r>
          </a:p>
        </p:txBody>
      </p:sp>
      <p:sp>
        <p:nvSpPr>
          <p:cNvPr id="16" name="Segnaposto testo 15">
            <a:extLst>
              <a:ext uri="{FF2B5EF4-FFF2-40B4-BE49-F238E27FC236}">
                <a16:creationId xmlns:a16="http://schemas.microsoft.com/office/drawing/2014/main" id="{BB801EE7-C3C0-5B30-EB9B-2C995032EE99}"/>
              </a:ext>
            </a:extLst>
          </p:cNvPr>
          <p:cNvSpPr>
            <a:spLocks noGrp="1"/>
          </p:cNvSpPr>
          <p:nvPr>
            <p:ph type="body" sz="quarter" idx="13"/>
          </p:nvPr>
        </p:nvSpPr>
        <p:spPr>
          <a:xfrm>
            <a:off x="3251994" y="2126469"/>
            <a:ext cx="5688012" cy="2028825"/>
          </a:xfrm>
        </p:spPr>
        <p:txBody>
          <a:bodyPr rtlCol="0">
            <a:noAutofit/>
          </a:bodyPr>
          <a:lstStyle>
            <a:defPPr>
              <a:defRPr lang="it-IT"/>
            </a:defPPr>
          </a:lstStyle>
          <a:p>
            <a:pPr rtl="0"/>
            <a:r>
              <a:rPr lang="it-IT" dirty="0"/>
              <a:t>Vi è anche chi nasconde la propria passività grazie al ruolo che gli permette di raggirare gli altri. Sono manipolative le frasi dette a Renzo con l’intenzione di farlo sentire ignorante. Vi è, però, anche chi nasconde così la sua aggressività (es: il lupo che si traveste da agnello per ottenere ciò che vuole).</a:t>
            </a:r>
          </a:p>
        </p:txBody>
      </p:sp>
      <p:sp>
        <p:nvSpPr>
          <p:cNvPr id="4" name="Segnaposto numero diapositiva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14</a:t>
            </a:fld>
            <a:endParaRPr lang="it-IT"/>
          </a:p>
        </p:txBody>
      </p:sp>
    </p:spTree>
    <p:extLst>
      <p:ext uri="{BB962C8B-B14F-4D97-AF65-F5344CB8AC3E}">
        <p14:creationId xmlns:p14="http://schemas.microsoft.com/office/powerpoint/2010/main" val="2770492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15</a:t>
            </a:fld>
            <a:endParaRPr lang="it-IT"/>
          </a:p>
        </p:txBody>
      </p:sp>
      <p:sp>
        <p:nvSpPr>
          <p:cNvPr id="5" name="Segnaposto contenuto 4">
            <a:extLst>
              <a:ext uri="{FF2B5EF4-FFF2-40B4-BE49-F238E27FC236}">
                <a16:creationId xmlns:a16="http://schemas.microsoft.com/office/drawing/2014/main" id="{8C9D5051-F789-D424-27BE-D9409F3BEA05}"/>
              </a:ext>
            </a:extLst>
          </p:cNvPr>
          <p:cNvSpPr>
            <a:spLocks noGrp="1"/>
          </p:cNvSpPr>
          <p:nvPr>
            <p:ph idx="1"/>
          </p:nvPr>
        </p:nvSpPr>
        <p:spPr>
          <a:xfrm>
            <a:off x="865321" y="1407430"/>
            <a:ext cx="9363456" cy="3877056"/>
          </a:xfrm>
        </p:spPr>
        <p:txBody>
          <a:bodyPr>
            <a:normAutofit/>
          </a:bodyPr>
          <a:lstStyle/>
          <a:p>
            <a:pPr marL="0" indent="0" algn="ctr">
              <a:buNone/>
            </a:pPr>
            <a:r>
              <a:rPr lang="it-IT" sz="3200" dirty="0"/>
              <a:t>Ciò che accomuna il passivo e l’aggressivo è l’EGOCENTRISMO, l’atteggiamento individualistico. </a:t>
            </a:r>
            <a:r>
              <a:rPr lang="it-IT" sz="3200" u="sng" dirty="0">
                <a:effectLst>
                  <a:outerShdw blurRad="38100" dist="38100" dir="2700000" algn="tl">
                    <a:srgbClr val="000000">
                      <a:alpha val="43137"/>
                    </a:srgbClr>
                  </a:outerShdw>
                </a:effectLst>
              </a:rPr>
              <a:t>Passività e aggressività sono fraintendimenti del nostro valore</a:t>
            </a:r>
            <a:r>
              <a:rPr lang="it-IT" sz="3200" dirty="0"/>
              <a:t>: quando siamo passivi cadiamo nell’autoinganno di credere che l’altro valga più di noi, quando siamo aggressivi accade il contrario. </a:t>
            </a:r>
          </a:p>
        </p:txBody>
      </p:sp>
    </p:spTree>
    <p:extLst>
      <p:ext uri="{BB962C8B-B14F-4D97-AF65-F5344CB8AC3E}">
        <p14:creationId xmlns:p14="http://schemas.microsoft.com/office/powerpoint/2010/main" val="380562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16</a:t>
            </a:fld>
            <a:endParaRPr lang="it-IT"/>
          </a:p>
        </p:txBody>
      </p:sp>
      <p:sp>
        <p:nvSpPr>
          <p:cNvPr id="5" name="Segnaposto contenuto 4">
            <a:extLst>
              <a:ext uri="{FF2B5EF4-FFF2-40B4-BE49-F238E27FC236}">
                <a16:creationId xmlns:a16="http://schemas.microsoft.com/office/drawing/2014/main" id="{8C9D5051-F789-D424-27BE-D9409F3BEA05}"/>
              </a:ext>
            </a:extLst>
          </p:cNvPr>
          <p:cNvSpPr>
            <a:spLocks noGrp="1"/>
          </p:cNvSpPr>
          <p:nvPr>
            <p:ph idx="1"/>
          </p:nvPr>
        </p:nvSpPr>
        <p:spPr>
          <a:xfrm>
            <a:off x="865321" y="1407430"/>
            <a:ext cx="9363456" cy="3877056"/>
          </a:xfrm>
        </p:spPr>
        <p:txBody>
          <a:bodyPr>
            <a:normAutofit/>
          </a:bodyPr>
          <a:lstStyle/>
          <a:p>
            <a:pPr marL="0" indent="0" algn="ctr">
              <a:buNone/>
            </a:pPr>
            <a:r>
              <a:rPr lang="it-IT" sz="3200" dirty="0"/>
              <a:t>Negli atteggiamenti passivi e aggressivi manca, quindi, la </a:t>
            </a:r>
            <a:r>
              <a:rPr lang="it-IT" sz="3200" b="1" u="sng" dirty="0"/>
              <a:t>RECIPROCITÀ.</a:t>
            </a:r>
            <a:r>
              <a:rPr lang="it-IT" sz="3200" dirty="0"/>
              <a:t> Senza di questa la responsabilità è attribuita all’altro, e ciò impedisce di instaurare un rapporto costruttivo, e di imparare dai nostri errori. La reciprocità tipica dell’assertivo, invece, ci aiuta a </a:t>
            </a:r>
            <a:r>
              <a:rPr lang="it-IT" sz="3200" b="1" u="sng" dirty="0"/>
              <a:t>sostituire la persona al personaggio</a:t>
            </a:r>
            <a:r>
              <a:rPr lang="it-IT" sz="3200" dirty="0"/>
              <a:t>. La persona non dipende dai condizionamenti e giudizi sociali, valuta le sue azioni in funzione dei propri valori.</a:t>
            </a:r>
            <a:endParaRPr lang="it-IT" sz="3200" b="1" u="sng" dirty="0"/>
          </a:p>
        </p:txBody>
      </p:sp>
    </p:spTree>
    <p:extLst>
      <p:ext uri="{BB962C8B-B14F-4D97-AF65-F5344CB8AC3E}">
        <p14:creationId xmlns:p14="http://schemas.microsoft.com/office/powerpoint/2010/main" val="305828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17</a:t>
            </a:fld>
            <a:endParaRPr lang="it-IT"/>
          </a:p>
        </p:txBody>
      </p:sp>
      <p:sp>
        <p:nvSpPr>
          <p:cNvPr id="5" name="Segnaposto contenuto 4">
            <a:extLst>
              <a:ext uri="{FF2B5EF4-FFF2-40B4-BE49-F238E27FC236}">
                <a16:creationId xmlns:a16="http://schemas.microsoft.com/office/drawing/2014/main" id="{8C9D5051-F789-D424-27BE-D9409F3BEA05}"/>
              </a:ext>
            </a:extLst>
          </p:cNvPr>
          <p:cNvSpPr>
            <a:spLocks noGrp="1"/>
          </p:cNvSpPr>
          <p:nvPr>
            <p:ph idx="1"/>
          </p:nvPr>
        </p:nvSpPr>
        <p:spPr>
          <a:xfrm>
            <a:off x="865321" y="1407430"/>
            <a:ext cx="9363456" cy="3877056"/>
          </a:xfrm>
        </p:spPr>
        <p:txBody>
          <a:bodyPr>
            <a:normAutofit lnSpcReduction="10000"/>
          </a:bodyPr>
          <a:lstStyle/>
          <a:p>
            <a:pPr marL="0" indent="0" algn="ctr">
              <a:buNone/>
            </a:pPr>
            <a:r>
              <a:rPr lang="it-IT" sz="3200" dirty="0"/>
              <a:t>Liberman (1975) ci aiuta nel </a:t>
            </a:r>
            <a:r>
              <a:rPr lang="it-IT" sz="3200" dirty="0" err="1"/>
              <a:t>recap</a:t>
            </a:r>
            <a:r>
              <a:rPr lang="it-IT" sz="3200" dirty="0"/>
              <a:t> assertivo/passivo/aggressivo. Istituì un trattamento in cui l’assertività rappresentava una forma di terapia per timidezza, depressione, ansietà, ma anche schizofrenia, paranoia e mania. Sottolineò l’importanza dell’attività di gruppo, che consentiva di ricreare le medesime difficoltà della vita reale, per allenare i partecipanti a riconoscere la natura sociale delle emozioni e ad esprimerle in modo costruttivo.</a:t>
            </a:r>
          </a:p>
        </p:txBody>
      </p:sp>
    </p:spTree>
    <p:extLst>
      <p:ext uri="{BB962C8B-B14F-4D97-AF65-F5344CB8AC3E}">
        <p14:creationId xmlns:p14="http://schemas.microsoft.com/office/powerpoint/2010/main" val="373631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18</a:t>
            </a:fld>
            <a:endParaRPr lang="it-IT"/>
          </a:p>
        </p:txBody>
      </p:sp>
      <p:sp>
        <p:nvSpPr>
          <p:cNvPr id="5" name="Segnaposto contenuto 4">
            <a:extLst>
              <a:ext uri="{FF2B5EF4-FFF2-40B4-BE49-F238E27FC236}">
                <a16:creationId xmlns:a16="http://schemas.microsoft.com/office/drawing/2014/main" id="{8C9D5051-F789-D424-27BE-D9409F3BEA05}"/>
              </a:ext>
            </a:extLst>
          </p:cNvPr>
          <p:cNvSpPr>
            <a:spLocks noGrp="1"/>
          </p:cNvSpPr>
          <p:nvPr>
            <p:ph idx="1"/>
          </p:nvPr>
        </p:nvSpPr>
        <p:spPr>
          <a:xfrm>
            <a:off x="865321" y="1407430"/>
            <a:ext cx="9363456" cy="3877056"/>
          </a:xfrm>
        </p:spPr>
        <p:txBody>
          <a:bodyPr>
            <a:normAutofit/>
          </a:bodyPr>
          <a:lstStyle/>
          <a:p>
            <a:pPr>
              <a:buFont typeface="Wingdings" panose="05000000000000000000" pitchFamily="2" charset="2"/>
              <a:buChar char="à"/>
            </a:pPr>
            <a:r>
              <a:rPr lang="it-IT" b="1" dirty="0">
                <a:effectLst>
                  <a:outerShdw blurRad="38100" dist="38100" dir="2700000" algn="tl">
                    <a:srgbClr val="000000">
                      <a:alpha val="43137"/>
                    </a:srgbClr>
                  </a:outerShdw>
                </a:effectLst>
                <a:sym typeface="Wingdings" panose="05000000000000000000" pitchFamily="2" charset="2"/>
              </a:rPr>
              <a:t>Persona assertiva: </a:t>
            </a:r>
          </a:p>
          <a:p>
            <a:pPr marL="457200" indent="-457200">
              <a:buAutoNum type="arabicPeriod"/>
            </a:pPr>
            <a:r>
              <a:rPr lang="it-IT" dirty="0">
                <a:sym typeface="Wingdings" panose="05000000000000000000" pitchFamily="2" charset="2"/>
              </a:rPr>
              <a:t>Fa valere i propri diritti e rispetta quelli altrui </a:t>
            </a:r>
          </a:p>
          <a:p>
            <a:pPr marL="457200" indent="-457200">
              <a:buAutoNum type="arabicPeriod"/>
            </a:pPr>
            <a:r>
              <a:rPr lang="it-IT" dirty="0">
                <a:sym typeface="Wingdings" panose="05000000000000000000" pitchFamily="2" charset="2"/>
              </a:rPr>
              <a:t>Raggiunge i propri obiettivi senza offendere gli altri</a:t>
            </a:r>
          </a:p>
          <a:p>
            <a:pPr marL="457200" indent="-457200">
              <a:buAutoNum type="arabicPeriod"/>
            </a:pPr>
            <a:r>
              <a:rPr lang="it-IT" dirty="0">
                <a:sym typeface="Wingdings" panose="05000000000000000000" pitchFamily="2" charset="2"/>
              </a:rPr>
              <a:t>Ha una buona immagine di sé e un’appropriata fiducia in se stessa</a:t>
            </a:r>
          </a:p>
          <a:p>
            <a:pPr marL="457200" indent="-457200">
              <a:buAutoNum type="arabicPeriod"/>
            </a:pPr>
            <a:r>
              <a:rPr lang="it-IT" dirty="0">
                <a:sym typeface="Wingdings" panose="05000000000000000000" pitchFamily="2" charset="2"/>
              </a:rPr>
              <a:t>Si esprime in modo chiaro e autonomo</a:t>
            </a:r>
          </a:p>
          <a:p>
            <a:pPr marL="457200" indent="-457200">
              <a:buAutoNum type="arabicPeriod"/>
            </a:pPr>
            <a:r>
              <a:rPr lang="it-IT" dirty="0">
                <a:sym typeface="Wingdings" panose="05000000000000000000" pitchFamily="2" charset="2"/>
              </a:rPr>
              <a:t>Decide per se stessa</a:t>
            </a:r>
            <a:endParaRPr lang="it-IT" dirty="0"/>
          </a:p>
        </p:txBody>
      </p:sp>
    </p:spTree>
    <p:extLst>
      <p:ext uri="{BB962C8B-B14F-4D97-AF65-F5344CB8AC3E}">
        <p14:creationId xmlns:p14="http://schemas.microsoft.com/office/powerpoint/2010/main" val="1582570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19</a:t>
            </a:fld>
            <a:endParaRPr lang="it-IT"/>
          </a:p>
        </p:txBody>
      </p:sp>
      <p:sp>
        <p:nvSpPr>
          <p:cNvPr id="5" name="Segnaposto contenuto 4">
            <a:extLst>
              <a:ext uri="{FF2B5EF4-FFF2-40B4-BE49-F238E27FC236}">
                <a16:creationId xmlns:a16="http://schemas.microsoft.com/office/drawing/2014/main" id="{8C9D5051-F789-D424-27BE-D9409F3BEA05}"/>
              </a:ext>
            </a:extLst>
          </p:cNvPr>
          <p:cNvSpPr>
            <a:spLocks noGrp="1"/>
          </p:cNvSpPr>
          <p:nvPr>
            <p:ph idx="1"/>
          </p:nvPr>
        </p:nvSpPr>
        <p:spPr>
          <a:xfrm>
            <a:off x="865321" y="1407430"/>
            <a:ext cx="9363456" cy="3877056"/>
          </a:xfrm>
        </p:spPr>
        <p:txBody>
          <a:bodyPr>
            <a:normAutofit/>
          </a:bodyPr>
          <a:lstStyle/>
          <a:p>
            <a:pPr>
              <a:buFont typeface="Wingdings" panose="05000000000000000000" pitchFamily="2" charset="2"/>
              <a:buChar char="à"/>
            </a:pPr>
            <a:r>
              <a:rPr lang="it-IT" b="1" dirty="0">
                <a:effectLst>
                  <a:outerShdw blurRad="38100" dist="38100" dir="2700000" algn="tl">
                    <a:srgbClr val="000000">
                      <a:alpha val="43137"/>
                    </a:srgbClr>
                  </a:outerShdw>
                </a:effectLst>
                <a:sym typeface="Wingdings" panose="05000000000000000000" pitchFamily="2" charset="2"/>
              </a:rPr>
              <a:t>Persona passiva: </a:t>
            </a:r>
          </a:p>
          <a:p>
            <a:pPr marL="457200" indent="-457200">
              <a:buAutoNum type="arabicPeriod"/>
            </a:pPr>
            <a:r>
              <a:rPr lang="it-IT" dirty="0">
                <a:sym typeface="Wingdings" panose="05000000000000000000" pitchFamily="2" charset="2"/>
              </a:rPr>
              <a:t>Permette la violazione dei propri diritti e che gli altri ne traggano vantaggio</a:t>
            </a:r>
          </a:p>
          <a:p>
            <a:pPr marL="457200" indent="-457200">
              <a:buAutoNum type="arabicPeriod"/>
            </a:pPr>
            <a:r>
              <a:rPr lang="it-IT" dirty="0">
                <a:sym typeface="Wingdings" panose="05000000000000000000" pitchFamily="2" charset="2"/>
              </a:rPr>
              <a:t>Non raggiunge i propri obiettivi </a:t>
            </a:r>
          </a:p>
          <a:p>
            <a:pPr marL="457200" indent="-457200">
              <a:buAutoNum type="arabicPeriod"/>
            </a:pPr>
            <a:r>
              <a:rPr lang="it-IT" dirty="0">
                <a:sym typeface="Wingdings" panose="05000000000000000000" pitchFamily="2" charset="2"/>
              </a:rPr>
              <a:t>Si sente frustrata, infelice, ansiosa</a:t>
            </a:r>
          </a:p>
          <a:p>
            <a:pPr marL="457200" indent="-457200">
              <a:buAutoNum type="arabicPeriod"/>
            </a:pPr>
            <a:r>
              <a:rPr lang="it-IT" dirty="0">
                <a:sym typeface="Wingdings" panose="05000000000000000000" pitchFamily="2" charset="2"/>
              </a:rPr>
              <a:t>È inibita e depressa</a:t>
            </a:r>
          </a:p>
          <a:p>
            <a:pPr marL="457200" indent="-457200">
              <a:buAutoNum type="arabicPeriod"/>
            </a:pPr>
            <a:r>
              <a:rPr lang="it-IT" dirty="0">
                <a:sym typeface="Wingdings" panose="05000000000000000000" pitchFamily="2" charset="2"/>
              </a:rPr>
              <a:t>Consente che gli altri scelgano per lei</a:t>
            </a:r>
            <a:endParaRPr lang="it-IT" dirty="0"/>
          </a:p>
        </p:txBody>
      </p:sp>
    </p:spTree>
    <p:extLst>
      <p:ext uri="{BB962C8B-B14F-4D97-AF65-F5344CB8AC3E}">
        <p14:creationId xmlns:p14="http://schemas.microsoft.com/office/powerpoint/2010/main" val="330539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5878135-3F5C-BB53-0082-122956799B79}"/>
              </a:ext>
            </a:extLst>
          </p:cNvPr>
          <p:cNvSpPr>
            <a:spLocks noGrp="1"/>
          </p:cNvSpPr>
          <p:nvPr>
            <p:ph type="title"/>
          </p:nvPr>
        </p:nvSpPr>
        <p:spPr>
          <a:xfrm>
            <a:off x="704383" y="978382"/>
            <a:ext cx="10315069" cy="3537634"/>
          </a:xfrm>
        </p:spPr>
        <p:txBody>
          <a:bodyPr rtlCol="0"/>
          <a:lstStyle>
            <a:defPPr>
              <a:defRPr lang="it-IT"/>
            </a:defPPr>
          </a:lstStyle>
          <a:p>
            <a:pPr rtl="0"/>
            <a:r>
              <a:rPr lang="it-IT" sz="4000" b="1" i="1"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«Bisogna soltanto cercare di pensare e di esprimersi esattamente, senza avere la pretesa di indurre gli altri al nostro gusto e al nostro modo di sentire». </a:t>
            </a:r>
          </a:p>
        </p:txBody>
      </p:sp>
      <p:sp>
        <p:nvSpPr>
          <p:cNvPr id="6" name="CasellaDiTesto 5">
            <a:extLst>
              <a:ext uri="{FF2B5EF4-FFF2-40B4-BE49-F238E27FC236}">
                <a16:creationId xmlns:a16="http://schemas.microsoft.com/office/drawing/2014/main" id="{788867D6-8AED-88D6-1021-F3EF53434C0C}"/>
              </a:ext>
            </a:extLst>
          </p:cNvPr>
          <p:cNvSpPr txBox="1"/>
          <p:nvPr/>
        </p:nvSpPr>
        <p:spPr>
          <a:xfrm>
            <a:off x="8136294" y="4189445"/>
            <a:ext cx="3256383" cy="461665"/>
          </a:xfrm>
          <a:prstGeom prst="rect">
            <a:avLst/>
          </a:prstGeom>
          <a:noFill/>
        </p:spPr>
        <p:txBody>
          <a:bodyPr wrap="square" rtlCol="0">
            <a:spAutoFit/>
          </a:bodyPr>
          <a:lstStyle/>
          <a:p>
            <a:pPr algn="r"/>
            <a:r>
              <a:rPr lang="it-IT" sz="2400" b="1" i="1"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Jean De La </a:t>
            </a:r>
            <a:r>
              <a:rPr lang="it-IT" sz="2400" b="1" i="1" dirty="0" err="1">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Bruyere</a:t>
            </a:r>
            <a:endParaRPr lang="it-IT" sz="2400" b="1" i="1"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16CA3643-BCC9-2036-A0E3-11B87A49E065}"/>
              </a:ext>
            </a:extLst>
          </p:cNvPr>
          <p:cNvSpPr txBox="1"/>
          <p:nvPr/>
        </p:nvSpPr>
        <p:spPr>
          <a:xfrm>
            <a:off x="2481943" y="5007238"/>
            <a:ext cx="9451910" cy="375552"/>
          </a:xfrm>
          <a:prstGeom prst="rect">
            <a:avLst/>
          </a:prstGeom>
          <a:noFill/>
        </p:spPr>
        <p:txBody>
          <a:bodyPr wrap="square" rtlCol="0">
            <a:spAutoFit/>
          </a:bodyPr>
          <a:lstStyle/>
          <a:p>
            <a:pPr>
              <a:lnSpc>
                <a:spcPct val="107000"/>
              </a:lnSpc>
              <a:spcAft>
                <a:spcPts val="800"/>
              </a:spcAft>
            </a:pPr>
            <a:r>
              <a:rPr lang="it-IT"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https://www.ilcinemainsegna.it/video/scena-sullassertivita-quella-terra-di-mezzo-dellefficacia/</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13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20</a:t>
            </a:fld>
            <a:endParaRPr lang="it-IT"/>
          </a:p>
        </p:txBody>
      </p:sp>
      <p:sp>
        <p:nvSpPr>
          <p:cNvPr id="5" name="Segnaposto contenuto 4">
            <a:extLst>
              <a:ext uri="{FF2B5EF4-FFF2-40B4-BE49-F238E27FC236}">
                <a16:creationId xmlns:a16="http://schemas.microsoft.com/office/drawing/2014/main" id="{8C9D5051-F789-D424-27BE-D9409F3BEA05}"/>
              </a:ext>
            </a:extLst>
          </p:cNvPr>
          <p:cNvSpPr>
            <a:spLocks noGrp="1"/>
          </p:cNvSpPr>
          <p:nvPr>
            <p:ph idx="1"/>
          </p:nvPr>
        </p:nvSpPr>
        <p:spPr>
          <a:xfrm>
            <a:off x="865321" y="1407430"/>
            <a:ext cx="9363456" cy="3877056"/>
          </a:xfrm>
        </p:spPr>
        <p:txBody>
          <a:bodyPr>
            <a:normAutofit/>
          </a:bodyPr>
          <a:lstStyle/>
          <a:p>
            <a:pPr>
              <a:buFont typeface="Wingdings" panose="05000000000000000000" pitchFamily="2" charset="2"/>
              <a:buChar char="à"/>
            </a:pPr>
            <a:r>
              <a:rPr lang="it-IT" b="1" dirty="0">
                <a:effectLst>
                  <a:outerShdw blurRad="38100" dist="38100" dir="2700000" algn="tl">
                    <a:srgbClr val="000000">
                      <a:alpha val="43137"/>
                    </a:srgbClr>
                  </a:outerShdw>
                </a:effectLst>
                <a:sym typeface="Wingdings" panose="05000000000000000000" pitchFamily="2" charset="2"/>
              </a:rPr>
              <a:t>Persona aggressiva: </a:t>
            </a:r>
          </a:p>
          <a:p>
            <a:pPr marL="457200" indent="-457200">
              <a:buAutoNum type="arabicPeriod"/>
            </a:pPr>
            <a:r>
              <a:rPr lang="it-IT" dirty="0">
                <a:sym typeface="Wingdings" panose="05000000000000000000" pitchFamily="2" charset="2"/>
              </a:rPr>
              <a:t>Viola i diritti altrui per trarne vantaggio</a:t>
            </a:r>
          </a:p>
          <a:p>
            <a:pPr marL="457200" indent="-457200">
              <a:buAutoNum type="arabicPeriod"/>
            </a:pPr>
            <a:r>
              <a:rPr lang="it-IT" dirty="0">
                <a:sym typeface="Wingdings" panose="05000000000000000000" pitchFamily="2" charset="2"/>
              </a:rPr>
              <a:t>Raggiunge i propri obiettivi a spese altrui </a:t>
            </a:r>
          </a:p>
          <a:p>
            <a:pPr marL="457200" indent="-457200">
              <a:buAutoNum type="arabicPeriod"/>
            </a:pPr>
            <a:r>
              <a:rPr lang="it-IT" dirty="0">
                <a:sym typeface="Wingdings" panose="05000000000000000000" pitchFamily="2" charset="2"/>
              </a:rPr>
              <a:t>Si sente frustrata, infelice, ansiosa</a:t>
            </a:r>
          </a:p>
          <a:p>
            <a:pPr marL="457200" indent="-457200">
              <a:buAutoNum type="arabicPeriod"/>
            </a:pPr>
            <a:r>
              <a:rPr lang="it-IT" dirty="0">
                <a:sym typeface="Wingdings" panose="05000000000000000000" pitchFamily="2" charset="2"/>
              </a:rPr>
              <a:t>È belligerante e sulla difensiva; umilia e disprezza gli altri</a:t>
            </a:r>
          </a:p>
          <a:p>
            <a:pPr marL="457200" indent="-457200">
              <a:buAutoNum type="arabicPeriod"/>
            </a:pPr>
            <a:r>
              <a:rPr lang="it-IT" dirty="0">
                <a:sym typeface="Wingdings" panose="05000000000000000000" pitchFamily="2" charset="2"/>
              </a:rPr>
              <a:t>Si intromette nelle scelte altrui</a:t>
            </a:r>
            <a:endParaRPr lang="it-IT" dirty="0"/>
          </a:p>
        </p:txBody>
      </p:sp>
    </p:spTree>
    <p:extLst>
      <p:ext uri="{BB962C8B-B14F-4D97-AF65-F5344CB8AC3E}">
        <p14:creationId xmlns:p14="http://schemas.microsoft.com/office/powerpoint/2010/main" val="110677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FACCAE7-E2F0-1B31-09EB-48EEFA9340F4}"/>
              </a:ext>
            </a:extLst>
          </p:cNvPr>
          <p:cNvSpPr>
            <a:spLocks noGrp="1"/>
          </p:cNvSpPr>
          <p:nvPr>
            <p:ph type="dt" sz="half" idx="10"/>
          </p:nvPr>
        </p:nvSpPr>
        <p:spPr/>
        <p:txBody>
          <a:bodyPr/>
          <a:lstStyle/>
          <a:p>
            <a:pPr rtl="0"/>
            <a:r>
              <a:rPr lang="it-IT" noProof="0"/>
              <a:t>20XX</a:t>
            </a:r>
          </a:p>
        </p:txBody>
      </p:sp>
      <p:sp>
        <p:nvSpPr>
          <p:cNvPr id="3" name="Segnaposto piè di pagina 2">
            <a:extLst>
              <a:ext uri="{FF2B5EF4-FFF2-40B4-BE49-F238E27FC236}">
                <a16:creationId xmlns:a16="http://schemas.microsoft.com/office/drawing/2014/main" id="{CC2795DF-20BC-5AB4-28EA-0B0E9AD95389}"/>
              </a:ext>
            </a:extLst>
          </p:cNvPr>
          <p:cNvSpPr>
            <a:spLocks noGrp="1"/>
          </p:cNvSpPr>
          <p:nvPr>
            <p:ph type="ftr" sz="quarter" idx="11"/>
          </p:nvPr>
        </p:nvSpPr>
        <p:spPr/>
        <p:txBody>
          <a:bodyPr/>
          <a:lstStyle/>
          <a:p>
            <a:pPr rtl="0"/>
            <a:r>
              <a:rPr lang="it-IT" noProof="0"/>
              <a:t>titolo della presentazione</a:t>
            </a:r>
          </a:p>
        </p:txBody>
      </p:sp>
      <p:sp>
        <p:nvSpPr>
          <p:cNvPr id="4" name="Segnaposto numero diapositiva 3">
            <a:extLst>
              <a:ext uri="{FF2B5EF4-FFF2-40B4-BE49-F238E27FC236}">
                <a16:creationId xmlns:a16="http://schemas.microsoft.com/office/drawing/2014/main" id="{62C333E8-40CA-D58E-9489-0514DEB433D8}"/>
              </a:ext>
            </a:extLst>
          </p:cNvPr>
          <p:cNvSpPr>
            <a:spLocks noGrp="1"/>
          </p:cNvSpPr>
          <p:nvPr>
            <p:ph type="sldNum" sz="quarter" idx="12"/>
          </p:nvPr>
        </p:nvSpPr>
        <p:spPr/>
        <p:txBody>
          <a:bodyPr/>
          <a:lstStyle/>
          <a:p>
            <a:pPr rtl="0"/>
            <a:fld id="{58FB4751-880F-D840-AAA9-3A15815CC996}" type="slidenum">
              <a:rPr lang="it-IT" noProof="0" smtClean="0"/>
              <a:t>21</a:t>
            </a:fld>
            <a:endParaRPr lang="it-IT" noProof="0"/>
          </a:p>
        </p:txBody>
      </p:sp>
      <p:sp>
        <p:nvSpPr>
          <p:cNvPr id="5" name="Titolo 4">
            <a:extLst>
              <a:ext uri="{FF2B5EF4-FFF2-40B4-BE49-F238E27FC236}">
                <a16:creationId xmlns:a16="http://schemas.microsoft.com/office/drawing/2014/main" id="{CFB30AF7-6665-F021-BA1C-3BF02F9F8FBA}"/>
              </a:ext>
            </a:extLst>
          </p:cNvPr>
          <p:cNvSpPr>
            <a:spLocks noGrp="1"/>
          </p:cNvSpPr>
          <p:nvPr>
            <p:ph type="title"/>
          </p:nvPr>
        </p:nvSpPr>
        <p:spPr>
          <a:xfrm>
            <a:off x="343273" y="1151957"/>
            <a:ext cx="8073406" cy="310896"/>
          </a:xfrm>
        </p:spPr>
        <p:txBody>
          <a:bodyPr/>
          <a:lstStyle/>
          <a:p>
            <a:r>
              <a:rPr lang="it-IT" sz="2800" dirty="0"/>
              <a:t>Le personalità passiva e aggressiva correlano positivamente con stress e </a:t>
            </a:r>
            <a:r>
              <a:rPr lang="it-IT" sz="2800" dirty="0" err="1"/>
              <a:t>bornout</a:t>
            </a:r>
            <a:r>
              <a:rPr lang="it-IT" sz="2800" dirty="0"/>
              <a:t>; quella assertiva correla negativamente</a:t>
            </a:r>
          </a:p>
        </p:txBody>
      </p:sp>
      <p:pic>
        <p:nvPicPr>
          <p:cNvPr id="7" name="Immagine 6" descr="Immagine che contiene testo, schizzo, carta, diagramma&#10;&#10;Descrizione generata automaticamente">
            <a:extLst>
              <a:ext uri="{FF2B5EF4-FFF2-40B4-BE49-F238E27FC236}">
                <a16:creationId xmlns:a16="http://schemas.microsoft.com/office/drawing/2014/main" id="{D5ABDF01-FF11-FDF9-B0F6-18C1318C8267}"/>
              </a:ext>
            </a:extLst>
          </p:cNvPr>
          <p:cNvPicPr>
            <a:picLocks noChangeAspect="1"/>
          </p:cNvPicPr>
          <p:nvPr/>
        </p:nvPicPr>
        <p:blipFill>
          <a:blip r:embed="rId2"/>
          <a:stretch>
            <a:fillRect/>
          </a:stretch>
        </p:blipFill>
        <p:spPr>
          <a:xfrm>
            <a:off x="2608305" y="1681806"/>
            <a:ext cx="6975389" cy="3950376"/>
          </a:xfrm>
          <a:prstGeom prst="rect">
            <a:avLst/>
          </a:prstGeom>
        </p:spPr>
      </p:pic>
    </p:spTree>
    <p:extLst>
      <p:ext uri="{BB962C8B-B14F-4D97-AF65-F5344CB8AC3E}">
        <p14:creationId xmlns:p14="http://schemas.microsoft.com/office/powerpoint/2010/main" val="3361957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22</a:t>
            </a:fld>
            <a:endParaRPr lang="it-IT"/>
          </a:p>
        </p:txBody>
      </p:sp>
      <p:sp>
        <p:nvSpPr>
          <p:cNvPr id="5" name="Segnaposto contenuto 4">
            <a:extLst>
              <a:ext uri="{FF2B5EF4-FFF2-40B4-BE49-F238E27FC236}">
                <a16:creationId xmlns:a16="http://schemas.microsoft.com/office/drawing/2014/main" id="{8C9D5051-F789-D424-27BE-D9409F3BEA05}"/>
              </a:ext>
            </a:extLst>
          </p:cNvPr>
          <p:cNvSpPr>
            <a:spLocks noGrp="1"/>
          </p:cNvSpPr>
          <p:nvPr>
            <p:ph idx="1"/>
          </p:nvPr>
        </p:nvSpPr>
        <p:spPr>
          <a:xfrm>
            <a:off x="865321" y="1407430"/>
            <a:ext cx="9363456" cy="3877056"/>
          </a:xfrm>
        </p:spPr>
        <p:txBody>
          <a:bodyPr>
            <a:normAutofit/>
          </a:bodyPr>
          <a:lstStyle/>
          <a:p>
            <a:pPr marL="0" indent="0">
              <a:buNone/>
            </a:pPr>
            <a:r>
              <a:rPr lang="it-IT" sz="2400" dirty="0"/>
              <a:t>Nel 1950 l’americano Salter propose sei regole per non ritrovarsi ad essere troppo passivi e condiscendenti, poiché questo atteggiamento apre ad un circolo vizioso di frustrazione – ansia e depressione.</a:t>
            </a:r>
          </a:p>
          <a:p>
            <a:pPr marL="342900" indent="-342900">
              <a:buAutoNum type="arabicPeriod"/>
            </a:pPr>
            <a:r>
              <a:rPr lang="it-IT" sz="2400" dirty="0"/>
              <a:t>Esprimi a parole i tuoi sentimenti</a:t>
            </a:r>
          </a:p>
          <a:p>
            <a:pPr marL="514350" indent="-514350">
              <a:buAutoNum type="arabicPeriod"/>
            </a:pPr>
            <a:r>
              <a:rPr lang="it-IT" sz="2400" dirty="0"/>
              <a:t>Mostra le tue emozioni a livello non verbale.</a:t>
            </a:r>
          </a:p>
          <a:p>
            <a:pPr marL="514350" indent="-514350">
              <a:buAutoNum type="arabicPeriod"/>
            </a:pPr>
            <a:r>
              <a:rPr lang="it-IT" sz="2400" dirty="0"/>
              <a:t>Quando non sei d’accordo con qualcuno, discutine.</a:t>
            </a:r>
          </a:p>
          <a:p>
            <a:pPr marL="514350" indent="-514350">
              <a:buAutoNum type="arabicPeriod"/>
            </a:pPr>
            <a:r>
              <a:rPr lang="it-IT" sz="2400" dirty="0"/>
              <a:t>Usa il pronome «io» il più possibile</a:t>
            </a:r>
          </a:p>
          <a:p>
            <a:pPr marL="514350" indent="-514350">
              <a:buAutoNum type="arabicPeriod"/>
            </a:pPr>
            <a:r>
              <a:rPr lang="it-IT" sz="2400" dirty="0"/>
              <a:t>Esprimi apprezzamento quando sei elogiato</a:t>
            </a:r>
          </a:p>
          <a:p>
            <a:pPr marL="514350" indent="-514350">
              <a:buAutoNum type="arabicPeriod"/>
            </a:pPr>
            <a:r>
              <a:rPr lang="it-IT" sz="2400" dirty="0"/>
              <a:t>Improvvisa: vivi l’istante!</a:t>
            </a:r>
          </a:p>
          <a:p>
            <a:pPr marL="0" indent="0">
              <a:buNone/>
            </a:pPr>
            <a:endParaRPr lang="it-IT" dirty="0"/>
          </a:p>
        </p:txBody>
      </p:sp>
    </p:spTree>
    <p:extLst>
      <p:ext uri="{BB962C8B-B14F-4D97-AF65-F5344CB8AC3E}">
        <p14:creationId xmlns:p14="http://schemas.microsoft.com/office/powerpoint/2010/main" val="3436396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23</a:t>
            </a:fld>
            <a:endParaRPr lang="it-IT"/>
          </a:p>
        </p:txBody>
      </p:sp>
      <p:sp>
        <p:nvSpPr>
          <p:cNvPr id="5" name="Segnaposto contenuto 4">
            <a:extLst>
              <a:ext uri="{FF2B5EF4-FFF2-40B4-BE49-F238E27FC236}">
                <a16:creationId xmlns:a16="http://schemas.microsoft.com/office/drawing/2014/main" id="{8C9D5051-F789-D424-27BE-D9409F3BEA05}"/>
              </a:ext>
            </a:extLst>
          </p:cNvPr>
          <p:cNvSpPr>
            <a:spLocks noGrp="1"/>
          </p:cNvSpPr>
          <p:nvPr>
            <p:ph idx="1"/>
          </p:nvPr>
        </p:nvSpPr>
        <p:spPr>
          <a:xfrm>
            <a:off x="865321" y="1407430"/>
            <a:ext cx="9363456" cy="3877056"/>
          </a:xfrm>
        </p:spPr>
        <p:txBody>
          <a:bodyPr>
            <a:normAutofit/>
          </a:bodyPr>
          <a:lstStyle/>
          <a:p>
            <a:pPr marL="0" indent="0" algn="ctr">
              <a:buNone/>
            </a:pPr>
            <a:r>
              <a:rPr lang="it-IT" sz="2400" b="1" dirty="0"/>
              <a:t>!!!! ATTENZIONE !!!!</a:t>
            </a:r>
          </a:p>
          <a:p>
            <a:pPr marL="0" indent="0" algn="ctr">
              <a:buNone/>
            </a:pPr>
            <a:r>
              <a:rPr lang="it-IT" sz="2400" b="1" dirty="0"/>
              <a:t>Le formazioni aziendali sull’assertività sono rischiose: tolta la complessità del tema, viene privilegiata l’acquisizione di tecniche utili al perfezionare una maschera di apparente efficientismo. Queste tecniche non determinano il superamento di schemi condizionati di comportamento, ma li sostituiscono con altri non meno limitanti in merito a spontaneità e sicurezza. Per essere assertivi, sostanzialmente, ci si deve interessare spontaneamente agli altri, nello spontaneo interesse per se stessi.</a:t>
            </a:r>
          </a:p>
          <a:p>
            <a:pPr marL="0" indent="0">
              <a:buNone/>
            </a:pPr>
            <a:endParaRPr lang="it-IT" dirty="0"/>
          </a:p>
        </p:txBody>
      </p:sp>
    </p:spTree>
    <p:extLst>
      <p:ext uri="{BB962C8B-B14F-4D97-AF65-F5344CB8AC3E}">
        <p14:creationId xmlns:p14="http://schemas.microsoft.com/office/powerpoint/2010/main" val="3122087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D7679D-DC49-184B-33D7-D460C700C85D}"/>
              </a:ext>
            </a:extLst>
          </p:cNvPr>
          <p:cNvSpPr>
            <a:spLocks noGrp="1"/>
          </p:cNvSpPr>
          <p:nvPr>
            <p:ph type="title"/>
          </p:nvPr>
        </p:nvSpPr>
        <p:spPr>
          <a:xfrm>
            <a:off x="576071" y="704088"/>
            <a:ext cx="9144000" cy="676656"/>
          </a:xfrm>
        </p:spPr>
        <p:txBody>
          <a:bodyPr rtlCol="0"/>
          <a:lstStyle>
            <a:defPPr>
              <a:defRPr lang="it-IT"/>
            </a:defPPr>
          </a:lstStyle>
          <a:p>
            <a:pPr rtl="0"/>
            <a:r>
              <a:rPr lang="it-IT" dirty="0"/>
              <a:t>Assertività</a:t>
            </a:r>
          </a:p>
        </p:txBody>
      </p:sp>
      <p:sp>
        <p:nvSpPr>
          <p:cNvPr id="8" name="Segnaposto testo 7">
            <a:extLst>
              <a:ext uri="{FF2B5EF4-FFF2-40B4-BE49-F238E27FC236}">
                <a16:creationId xmlns:a16="http://schemas.microsoft.com/office/drawing/2014/main" id="{955CC3A7-DD9A-E887-A929-DE6D4C1E47B9}"/>
              </a:ext>
            </a:extLst>
          </p:cNvPr>
          <p:cNvSpPr>
            <a:spLocks noGrp="1"/>
          </p:cNvSpPr>
          <p:nvPr>
            <p:ph type="body" sz="quarter" idx="13"/>
          </p:nvPr>
        </p:nvSpPr>
        <p:spPr>
          <a:xfrm>
            <a:off x="740470" y="1647132"/>
            <a:ext cx="4689946" cy="3531358"/>
          </a:xfrm>
        </p:spPr>
        <p:txBody>
          <a:bodyPr rtlCol="0"/>
          <a:lstStyle>
            <a:defPPr>
              <a:defRPr lang="it-IT"/>
            </a:defPPr>
          </a:lstStyle>
          <a:p>
            <a:pPr rtl="0"/>
            <a:r>
              <a:rPr lang="it-IT" sz="2800" dirty="0"/>
              <a:t>CONTENUTO</a:t>
            </a:r>
          </a:p>
          <a:p>
            <a:pPr lvl="1" rtl="0"/>
            <a:r>
              <a:rPr lang="it-IT" sz="2800" dirty="0"/>
              <a:t>Diritti della persona (e pregiudizi che ne impediscono il riconoscimento o ne limitano l’applicazione) Qui è insita la reciprocità</a:t>
            </a:r>
          </a:p>
        </p:txBody>
      </p:sp>
      <p:sp>
        <p:nvSpPr>
          <p:cNvPr id="18" name="Segnaposto testo 17">
            <a:extLst>
              <a:ext uri="{FF2B5EF4-FFF2-40B4-BE49-F238E27FC236}">
                <a16:creationId xmlns:a16="http://schemas.microsoft.com/office/drawing/2014/main" id="{871694C6-64CB-2042-D079-8D98D610EDB0}"/>
              </a:ext>
            </a:extLst>
          </p:cNvPr>
          <p:cNvSpPr>
            <a:spLocks noGrp="1"/>
          </p:cNvSpPr>
          <p:nvPr>
            <p:ph type="body" sz="quarter" idx="16"/>
          </p:nvPr>
        </p:nvSpPr>
        <p:spPr>
          <a:xfrm>
            <a:off x="6531430" y="2762796"/>
            <a:ext cx="4507260" cy="3391115"/>
          </a:xfrm>
        </p:spPr>
        <p:txBody>
          <a:bodyPr rtlCol="0"/>
          <a:lstStyle>
            <a:defPPr>
              <a:defRPr lang="it-IT"/>
            </a:defPPr>
          </a:lstStyle>
          <a:p>
            <a:pPr rtl="0"/>
            <a:r>
              <a:rPr lang="it-IT" sz="2800" dirty="0"/>
              <a:t>forma</a:t>
            </a:r>
          </a:p>
          <a:p>
            <a:pPr lvl="1" rtl="0"/>
            <a:r>
              <a:rPr lang="it-IT" sz="2800" dirty="0"/>
              <a:t>L’aspetto formale è dato dalla competenza sociale</a:t>
            </a:r>
          </a:p>
        </p:txBody>
      </p:sp>
    </p:spTree>
    <p:extLst>
      <p:ext uri="{BB962C8B-B14F-4D97-AF65-F5344CB8AC3E}">
        <p14:creationId xmlns:p14="http://schemas.microsoft.com/office/powerpoint/2010/main" val="327257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B867FEF-3894-0C1A-F3DD-0BF54507418C}"/>
              </a:ext>
            </a:extLst>
          </p:cNvPr>
          <p:cNvSpPr>
            <a:spLocks noGrp="1"/>
          </p:cNvSpPr>
          <p:nvPr>
            <p:ph type="sldNum" sz="quarter" idx="12"/>
          </p:nvPr>
        </p:nvSpPr>
        <p:spPr/>
        <p:txBody>
          <a:bodyPr/>
          <a:lstStyle/>
          <a:p>
            <a:pPr rtl="0"/>
            <a:fld id="{58FB4751-880F-D840-AAA9-3A15815CC996}" type="slidenum">
              <a:rPr lang="it-IT" noProof="0" smtClean="0"/>
              <a:t>25</a:t>
            </a:fld>
            <a:endParaRPr lang="it-IT" noProof="0"/>
          </a:p>
        </p:txBody>
      </p:sp>
      <p:pic>
        <p:nvPicPr>
          <p:cNvPr id="7" name="Immagine 6" descr="Immagine che contiene testo, carta, disegno, diagramma&#10;&#10;Descrizione generata automaticamente">
            <a:extLst>
              <a:ext uri="{FF2B5EF4-FFF2-40B4-BE49-F238E27FC236}">
                <a16:creationId xmlns:a16="http://schemas.microsoft.com/office/drawing/2014/main" id="{DEBE2494-85E9-A8C3-9E10-F9F5495F89DD}"/>
              </a:ext>
            </a:extLst>
          </p:cNvPr>
          <p:cNvPicPr>
            <a:picLocks noChangeAspect="1"/>
          </p:cNvPicPr>
          <p:nvPr/>
        </p:nvPicPr>
        <p:blipFill>
          <a:blip r:embed="rId2"/>
          <a:stretch>
            <a:fillRect/>
          </a:stretch>
        </p:blipFill>
        <p:spPr>
          <a:xfrm>
            <a:off x="261909" y="982240"/>
            <a:ext cx="5834091" cy="4560823"/>
          </a:xfrm>
          <a:prstGeom prst="rect">
            <a:avLst/>
          </a:prstGeom>
        </p:spPr>
      </p:pic>
      <p:sp>
        <p:nvSpPr>
          <p:cNvPr id="8" name="CasellaDiTesto 7">
            <a:extLst>
              <a:ext uri="{FF2B5EF4-FFF2-40B4-BE49-F238E27FC236}">
                <a16:creationId xmlns:a16="http://schemas.microsoft.com/office/drawing/2014/main" id="{3C940427-F2BD-3EAD-2DE1-82B600BA24CA}"/>
              </a:ext>
            </a:extLst>
          </p:cNvPr>
          <p:cNvSpPr txBox="1"/>
          <p:nvPr/>
        </p:nvSpPr>
        <p:spPr>
          <a:xfrm>
            <a:off x="7100595" y="982240"/>
            <a:ext cx="4829495" cy="4154984"/>
          </a:xfrm>
          <a:prstGeom prst="rect">
            <a:avLst/>
          </a:prstGeom>
          <a:noFill/>
        </p:spPr>
        <p:txBody>
          <a:bodyPr wrap="square" rtlCol="0">
            <a:spAutoFit/>
          </a:bodyPr>
          <a:lstStyle/>
          <a:p>
            <a:r>
              <a:rPr lang="it-IT" sz="2400" dirty="0"/>
              <a:t>Il termine ACCETTAZIONE rimanda alla sofferenza: perché mai la si dovrebbe accettare? Nel mondo in cui viviamo la sofferenza, gli eventi negativi e il male NON sono evitabili. Solo collocandoli nel contesto più ampio di tutte le nostre esperienze, come momenti transitori e non permanenti della nostra vita, si possono accettare senza che ci affliggano in modo grave e disperato. </a:t>
            </a:r>
          </a:p>
        </p:txBody>
      </p:sp>
    </p:spTree>
    <p:extLst>
      <p:ext uri="{BB962C8B-B14F-4D97-AF65-F5344CB8AC3E}">
        <p14:creationId xmlns:p14="http://schemas.microsoft.com/office/powerpoint/2010/main" val="536199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8FF3CDB-3958-4CE2-671A-F8A1C63316DA}"/>
              </a:ext>
            </a:extLst>
          </p:cNvPr>
          <p:cNvSpPr>
            <a:spLocks noGrp="1"/>
          </p:cNvSpPr>
          <p:nvPr>
            <p:ph type="sldNum" sz="quarter" idx="12"/>
          </p:nvPr>
        </p:nvSpPr>
        <p:spPr/>
        <p:txBody>
          <a:bodyPr/>
          <a:lstStyle/>
          <a:p>
            <a:pPr rtl="0"/>
            <a:fld id="{58FB4751-880F-D840-AAA9-3A15815CC996}" type="slidenum">
              <a:rPr lang="it-IT" noProof="0" smtClean="0"/>
              <a:t>26</a:t>
            </a:fld>
            <a:endParaRPr lang="it-IT" noProof="0"/>
          </a:p>
        </p:txBody>
      </p:sp>
      <p:sp>
        <p:nvSpPr>
          <p:cNvPr id="5" name="Titolo 4">
            <a:extLst>
              <a:ext uri="{FF2B5EF4-FFF2-40B4-BE49-F238E27FC236}">
                <a16:creationId xmlns:a16="http://schemas.microsoft.com/office/drawing/2014/main" id="{F2018B08-2DDB-5AC5-9903-D062FBC8D4CA}"/>
              </a:ext>
            </a:extLst>
          </p:cNvPr>
          <p:cNvSpPr>
            <a:spLocks noGrp="1"/>
          </p:cNvSpPr>
          <p:nvPr>
            <p:ph type="title"/>
          </p:nvPr>
        </p:nvSpPr>
        <p:spPr>
          <a:xfrm>
            <a:off x="632055" y="200235"/>
            <a:ext cx="9144000" cy="676656"/>
          </a:xfrm>
        </p:spPr>
        <p:txBody>
          <a:bodyPr/>
          <a:lstStyle/>
          <a:p>
            <a:r>
              <a:rPr lang="it-IT" dirty="0"/>
              <a:t>Mappa dell’assertività</a:t>
            </a:r>
          </a:p>
        </p:txBody>
      </p:sp>
      <p:pic>
        <p:nvPicPr>
          <p:cNvPr id="7" name="Immagine 6" descr="Immagine che contiene testo, calligrafia, carta, Carattere&#10;&#10;Descrizione generata automaticamente">
            <a:extLst>
              <a:ext uri="{FF2B5EF4-FFF2-40B4-BE49-F238E27FC236}">
                <a16:creationId xmlns:a16="http://schemas.microsoft.com/office/drawing/2014/main" id="{23582675-B728-EAA5-1F21-B0790C689130}"/>
              </a:ext>
            </a:extLst>
          </p:cNvPr>
          <p:cNvPicPr>
            <a:picLocks noChangeAspect="1"/>
          </p:cNvPicPr>
          <p:nvPr/>
        </p:nvPicPr>
        <p:blipFill>
          <a:blip r:embed="rId2"/>
          <a:stretch>
            <a:fillRect/>
          </a:stretch>
        </p:blipFill>
        <p:spPr>
          <a:xfrm>
            <a:off x="745508" y="1380744"/>
            <a:ext cx="8277194" cy="4742294"/>
          </a:xfrm>
          <a:prstGeom prst="rect">
            <a:avLst/>
          </a:prstGeom>
        </p:spPr>
      </p:pic>
      <p:sp>
        <p:nvSpPr>
          <p:cNvPr id="8" name="CasellaDiTesto 7">
            <a:extLst>
              <a:ext uri="{FF2B5EF4-FFF2-40B4-BE49-F238E27FC236}">
                <a16:creationId xmlns:a16="http://schemas.microsoft.com/office/drawing/2014/main" id="{14CCE727-452D-4DA3-21D9-70CF3450E942}"/>
              </a:ext>
            </a:extLst>
          </p:cNvPr>
          <p:cNvSpPr txBox="1"/>
          <p:nvPr/>
        </p:nvSpPr>
        <p:spPr>
          <a:xfrm>
            <a:off x="9523382" y="2459504"/>
            <a:ext cx="2174033" cy="1938992"/>
          </a:xfrm>
          <a:prstGeom prst="rect">
            <a:avLst/>
          </a:prstGeom>
          <a:noFill/>
        </p:spPr>
        <p:txBody>
          <a:bodyPr wrap="square" rtlCol="0">
            <a:spAutoFit/>
          </a:bodyPr>
          <a:lstStyle/>
          <a:p>
            <a:pPr algn="ctr"/>
            <a:r>
              <a:rPr lang="it-IT" sz="2000" b="1" u="sng" dirty="0">
                <a:effectLst>
                  <a:outerShdw blurRad="38100" dist="38100" dir="2700000" algn="tl">
                    <a:srgbClr val="000000">
                      <a:alpha val="43137"/>
                    </a:srgbClr>
                  </a:outerShdw>
                </a:effectLst>
              </a:rPr>
              <a:t>5 livelli che costituiscono altrettanti obiettivi, progressivamente più completi e complessi</a:t>
            </a:r>
          </a:p>
        </p:txBody>
      </p:sp>
    </p:spTree>
    <p:extLst>
      <p:ext uri="{BB962C8B-B14F-4D97-AF65-F5344CB8AC3E}">
        <p14:creationId xmlns:p14="http://schemas.microsoft.com/office/powerpoint/2010/main" val="2552141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47DC31-1488-8091-935A-1B03A14A5CD8}"/>
              </a:ext>
            </a:extLst>
          </p:cNvPr>
          <p:cNvSpPr>
            <a:spLocks noGrp="1"/>
          </p:cNvSpPr>
          <p:nvPr>
            <p:ph type="title"/>
          </p:nvPr>
        </p:nvSpPr>
        <p:spPr/>
        <p:txBody>
          <a:bodyPr rtlCol="0"/>
          <a:lstStyle>
            <a:defPPr>
              <a:defRPr lang="it-IT"/>
            </a:defPPr>
          </a:lstStyle>
          <a:p>
            <a:pPr rtl="0"/>
            <a:r>
              <a:rPr lang="it-IT" sz="3600" dirty="0"/>
              <a:t>PRIMO LIVELLO: Riconoscere emozioni e sentimenti</a:t>
            </a:r>
          </a:p>
        </p:txBody>
      </p:sp>
      <p:sp>
        <p:nvSpPr>
          <p:cNvPr id="4" name="Segnaposto contenuto 3">
            <a:extLst>
              <a:ext uri="{FF2B5EF4-FFF2-40B4-BE49-F238E27FC236}">
                <a16:creationId xmlns:a16="http://schemas.microsoft.com/office/drawing/2014/main" id="{45A9ECAA-48CB-8CE7-4844-AA2C77D9E359}"/>
              </a:ext>
            </a:extLst>
          </p:cNvPr>
          <p:cNvSpPr>
            <a:spLocks noGrp="1"/>
          </p:cNvSpPr>
          <p:nvPr>
            <p:ph sz="half" idx="2"/>
          </p:nvPr>
        </p:nvSpPr>
        <p:spPr>
          <a:xfrm>
            <a:off x="576072" y="2350008"/>
            <a:ext cx="10451592" cy="2893796"/>
          </a:xfrm>
        </p:spPr>
        <p:txBody>
          <a:bodyPr rtlCol="0">
            <a:normAutofit fontScale="40000" lnSpcReduction="20000"/>
          </a:bodyPr>
          <a:lstStyle>
            <a:defPPr>
              <a:defRPr lang="it-IT"/>
            </a:defPPr>
          </a:lstStyle>
          <a:p>
            <a:pPr rtl="0"/>
            <a:r>
              <a:rPr lang="it-IT" sz="7400" dirty="0"/>
              <a:t>È la condizione di base per sentirsi persone caratterizzate dalla propria individualità e soggettività. Riconoscere i sentimenti consente una valutazione più realistica della situazione e di rapportarsi agli altri con più disponibilità ed empatia. Quest’ultima implica il superamento dell’egoismo, ma è un concetto differente rispetto all’altruismo: riguarda infatti i sentimenti e non i comportamenti. Richiede un atteggiamento di umiltà.</a:t>
            </a:r>
          </a:p>
          <a:p>
            <a:pPr rtl="0"/>
            <a:endParaRPr lang="it-IT" dirty="0"/>
          </a:p>
        </p:txBody>
      </p:sp>
      <p:sp>
        <p:nvSpPr>
          <p:cNvPr id="10" name="Segnaposto numero diapositiva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pPr rtl="0"/>
              <a:t>27</a:t>
            </a:fld>
            <a:endParaRPr lang="it-IT"/>
          </a:p>
        </p:txBody>
      </p:sp>
    </p:spTree>
    <p:extLst>
      <p:ext uri="{BB962C8B-B14F-4D97-AF65-F5344CB8AC3E}">
        <p14:creationId xmlns:p14="http://schemas.microsoft.com/office/powerpoint/2010/main" val="275960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47DC31-1488-8091-935A-1B03A14A5CD8}"/>
              </a:ext>
            </a:extLst>
          </p:cNvPr>
          <p:cNvSpPr>
            <a:spLocks noGrp="1"/>
          </p:cNvSpPr>
          <p:nvPr>
            <p:ph type="title"/>
          </p:nvPr>
        </p:nvSpPr>
        <p:spPr/>
        <p:txBody>
          <a:bodyPr rtlCol="0"/>
          <a:lstStyle>
            <a:defPPr>
              <a:defRPr lang="it-IT"/>
            </a:defPPr>
          </a:lstStyle>
          <a:p>
            <a:pPr rtl="0"/>
            <a:r>
              <a:rPr lang="it-IT" sz="3600" dirty="0"/>
              <a:t>SECONDO LIVELLO: Manifestare emozioni e sentimenti</a:t>
            </a:r>
          </a:p>
        </p:txBody>
      </p:sp>
      <p:sp>
        <p:nvSpPr>
          <p:cNvPr id="4" name="Segnaposto contenuto 3">
            <a:extLst>
              <a:ext uri="{FF2B5EF4-FFF2-40B4-BE49-F238E27FC236}">
                <a16:creationId xmlns:a16="http://schemas.microsoft.com/office/drawing/2014/main" id="{45A9ECAA-48CB-8CE7-4844-AA2C77D9E359}"/>
              </a:ext>
            </a:extLst>
          </p:cNvPr>
          <p:cNvSpPr>
            <a:spLocks noGrp="1"/>
          </p:cNvSpPr>
          <p:nvPr>
            <p:ph sz="half" idx="2"/>
          </p:nvPr>
        </p:nvSpPr>
        <p:spPr>
          <a:xfrm>
            <a:off x="576072" y="1631551"/>
            <a:ext cx="10451592" cy="2893796"/>
          </a:xfrm>
        </p:spPr>
        <p:txBody>
          <a:bodyPr rtlCol="0">
            <a:noAutofit/>
          </a:bodyPr>
          <a:lstStyle>
            <a:defPPr>
              <a:defRPr lang="it-IT"/>
            </a:defPPr>
          </a:lstStyle>
          <a:p>
            <a:pPr rtl="0"/>
            <a:r>
              <a:rPr lang="it-IT" sz="2400" dirty="0"/>
              <a:t>Riconosciuti e definiti i sentimenti, spetta agli atti volontari della persona il compito di manifestarli.</a:t>
            </a:r>
          </a:p>
          <a:p>
            <a:pPr rtl="0"/>
            <a:r>
              <a:rPr lang="it-IT" sz="2400" dirty="0"/>
              <a:t>Le emozioni, autonome e involontarie, non possono e non devono essere controllate mediante il contrasto, ma possono esserlo solo indirettamente e a condizione di accettarle. </a:t>
            </a:r>
          </a:p>
          <a:p>
            <a:pPr rtl="0"/>
            <a:r>
              <a:rPr lang="it-IT" sz="2400" dirty="0"/>
              <a:t>Il controllo si esercita non sulle emozioni, ma sulle azioni che queste indurrebbero a compiere: se agiamo in sintonia con l’emozione allora la rafforziamo, se agiamo in senso contrario, non assecondandola, allora l’emozione si smorzerà fino ad estinguersi. </a:t>
            </a:r>
          </a:p>
          <a:p>
            <a:pPr rtl="0"/>
            <a:r>
              <a:rPr lang="it-IT" sz="2400" dirty="0"/>
              <a:t>Nel limite del possibile è bene lasciar trasparire la nostra vita interiore, questo ci aiuterà ad instaurare rapporti più chiari e costruttivi. </a:t>
            </a:r>
          </a:p>
          <a:p>
            <a:pPr rtl="0"/>
            <a:r>
              <a:rPr lang="it-IT" sz="2400" dirty="0"/>
              <a:t>Ricordarsi di valutare l’emozione prima di agire (es ansia come GPS)</a:t>
            </a:r>
          </a:p>
        </p:txBody>
      </p:sp>
      <p:sp>
        <p:nvSpPr>
          <p:cNvPr id="10" name="Segnaposto numero diapositiva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pPr rtl="0"/>
              <a:t>28</a:t>
            </a:fld>
            <a:endParaRPr lang="it-IT"/>
          </a:p>
        </p:txBody>
      </p:sp>
    </p:spTree>
    <p:extLst>
      <p:ext uri="{BB962C8B-B14F-4D97-AF65-F5344CB8AC3E}">
        <p14:creationId xmlns:p14="http://schemas.microsoft.com/office/powerpoint/2010/main" val="3460603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47179F7-8740-03DE-F133-BBA41988A64A}"/>
              </a:ext>
            </a:extLst>
          </p:cNvPr>
          <p:cNvSpPr>
            <a:spLocks noGrp="1"/>
          </p:cNvSpPr>
          <p:nvPr>
            <p:ph type="title"/>
          </p:nvPr>
        </p:nvSpPr>
        <p:spPr/>
        <p:txBody>
          <a:bodyPr rtlCol="0"/>
          <a:lstStyle>
            <a:defPPr>
              <a:defRPr lang="it-IT"/>
            </a:defPPr>
          </a:lstStyle>
          <a:p>
            <a:pPr rtl="0"/>
            <a:r>
              <a:rPr lang="it-IT" dirty="0"/>
              <a:t>TERZO LIVELLO: I diritti e gli aspetti cognitivi dell’assertività</a:t>
            </a:r>
          </a:p>
        </p:txBody>
      </p:sp>
      <p:sp>
        <p:nvSpPr>
          <p:cNvPr id="3" name="Segnaposto contenuto 2">
            <a:extLst>
              <a:ext uri="{FF2B5EF4-FFF2-40B4-BE49-F238E27FC236}">
                <a16:creationId xmlns:a16="http://schemas.microsoft.com/office/drawing/2014/main" id="{D92BF9C1-9009-C934-C11C-54570A5234B7}"/>
              </a:ext>
            </a:extLst>
          </p:cNvPr>
          <p:cNvSpPr>
            <a:spLocks noGrp="1"/>
          </p:cNvSpPr>
          <p:nvPr>
            <p:ph sz="half" idx="2"/>
          </p:nvPr>
        </p:nvSpPr>
        <p:spPr>
          <a:xfrm>
            <a:off x="576072" y="2080482"/>
            <a:ext cx="11255144" cy="3684588"/>
          </a:xfrm>
        </p:spPr>
        <p:txBody>
          <a:bodyPr rtlCol="0">
            <a:normAutofit fontScale="55000" lnSpcReduction="20000"/>
          </a:bodyPr>
          <a:lstStyle>
            <a:defPPr>
              <a:defRPr lang="it-IT"/>
            </a:defPPr>
          </a:lstStyle>
          <a:p>
            <a:pPr rtl="0"/>
            <a:r>
              <a:rPr lang="it-IT" sz="4400" dirty="0"/>
              <a:t>Il terzo livello riguarda le funzioni superiori: PENSIERO e LINGUAGGIO</a:t>
            </a:r>
          </a:p>
          <a:p>
            <a:pPr rtl="0"/>
            <a:endParaRPr lang="it-IT" sz="4400" dirty="0"/>
          </a:p>
          <a:p>
            <a:pPr marL="0" indent="0" algn="ctr" rtl="0">
              <a:buNone/>
            </a:pPr>
            <a:r>
              <a:rPr lang="it-IT" sz="4400" i="1" dirty="0"/>
              <a:t>«Non si deve appartenere agli altri tanto da non appartenere più a se stessi. Ne s’ha d’abusare degli amici, né pretender da loro più di quanto questi vogliano concedere.»</a:t>
            </a:r>
          </a:p>
          <a:p>
            <a:pPr marL="0" indent="0" rtl="0">
              <a:buNone/>
            </a:pPr>
            <a:endParaRPr lang="it-IT" sz="4400" dirty="0"/>
          </a:p>
          <a:p>
            <a:pPr marL="0" indent="0" rtl="0">
              <a:buNone/>
            </a:pPr>
            <a:r>
              <a:rPr lang="it-IT" sz="4400" dirty="0"/>
              <a:t>I 10 diritti di Manuel Smith (1975) ruotano attorno a due principi:  esprimersi in modo chiaro ed esplicito e resistere alle manipolazioni.</a:t>
            </a:r>
          </a:p>
          <a:p>
            <a:pPr marL="0" indent="0" rtl="0">
              <a:buNone/>
            </a:pPr>
            <a:r>
              <a:rPr lang="it-IT" sz="4400" dirty="0"/>
              <a:t>Manipolazione intesa come subdola forma di aggressività utilizzata per controllare i sentimenti altrui senza dichiararlo, ma inducendo senso di colpa, di ignoranza o di ansia generalizzata.</a:t>
            </a:r>
          </a:p>
          <a:p>
            <a:pPr marL="0" indent="0" rtl="0">
              <a:buNone/>
            </a:pPr>
            <a:endParaRPr lang="it-IT" sz="4400" dirty="0"/>
          </a:p>
          <a:p>
            <a:pPr marL="0" indent="0" rtl="0">
              <a:buNone/>
            </a:pPr>
            <a:r>
              <a:rPr lang="it-IT" sz="4400" dirty="0"/>
              <a:t>I 10 diritti, per il principio di reciprocità, sono anche 10 doveri. </a:t>
            </a:r>
          </a:p>
          <a:p>
            <a:pPr rtl="0"/>
            <a:endParaRPr lang="it-IT" dirty="0"/>
          </a:p>
          <a:p>
            <a:pPr rtl="0"/>
            <a:endParaRPr lang="it-IT" dirty="0"/>
          </a:p>
        </p:txBody>
      </p:sp>
      <p:sp>
        <p:nvSpPr>
          <p:cNvPr id="11" name="Segnaposto numero diapositiva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pPr rtl="0"/>
              <a:t>29</a:t>
            </a:fld>
            <a:endParaRPr lang="it-IT"/>
          </a:p>
        </p:txBody>
      </p:sp>
    </p:spTree>
    <p:extLst>
      <p:ext uri="{BB962C8B-B14F-4D97-AF65-F5344CB8AC3E}">
        <p14:creationId xmlns:p14="http://schemas.microsoft.com/office/powerpoint/2010/main" val="116494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olo 25">
            <a:extLst>
              <a:ext uri="{FF2B5EF4-FFF2-40B4-BE49-F238E27FC236}">
                <a16:creationId xmlns:a16="http://schemas.microsoft.com/office/drawing/2014/main" id="{70BA96D9-2E56-3DBD-6315-048A1B2800FB}"/>
              </a:ext>
            </a:extLst>
          </p:cNvPr>
          <p:cNvSpPr>
            <a:spLocks noGrp="1"/>
          </p:cNvSpPr>
          <p:nvPr>
            <p:ph type="title"/>
          </p:nvPr>
        </p:nvSpPr>
        <p:spPr/>
        <p:txBody>
          <a:bodyPr rtlCol="0"/>
          <a:lstStyle>
            <a:defPPr>
              <a:defRPr lang="it-IT"/>
            </a:defPPr>
          </a:lstStyle>
          <a:p>
            <a:pPr rtl="0"/>
            <a:r>
              <a:rPr lang="it-IT" dirty="0"/>
              <a:t>Dal latino «</a:t>
            </a:r>
            <a:r>
              <a:rPr lang="it-IT" dirty="0" err="1"/>
              <a:t>Asserere</a:t>
            </a:r>
            <a:r>
              <a:rPr lang="it-IT" dirty="0"/>
              <a:t>»</a:t>
            </a:r>
          </a:p>
        </p:txBody>
      </p:sp>
      <p:sp>
        <p:nvSpPr>
          <p:cNvPr id="27" name="Segnaposto testo 26">
            <a:extLst>
              <a:ext uri="{FF2B5EF4-FFF2-40B4-BE49-F238E27FC236}">
                <a16:creationId xmlns:a16="http://schemas.microsoft.com/office/drawing/2014/main" id="{64C89AC3-3D7A-65BB-C3F4-2B1CB19E78D1}"/>
              </a:ext>
            </a:extLst>
          </p:cNvPr>
          <p:cNvSpPr>
            <a:spLocks noGrp="1"/>
          </p:cNvSpPr>
          <p:nvPr>
            <p:ph type="body" sz="half" idx="2"/>
          </p:nvPr>
        </p:nvSpPr>
        <p:spPr>
          <a:xfrm>
            <a:off x="576071" y="1686413"/>
            <a:ext cx="4572000" cy="4070729"/>
          </a:xfrm>
        </p:spPr>
        <p:txBody>
          <a:bodyPr rtlCol="0">
            <a:normAutofit lnSpcReduction="10000"/>
          </a:bodyPr>
          <a:lstStyle>
            <a:defPPr>
              <a:defRPr lang="it-IT"/>
            </a:defPPr>
          </a:lstStyle>
          <a:p>
            <a:pPr rtl="0"/>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Affermare, sostenere con vigore.</a:t>
            </a:r>
          </a:p>
          <a:p>
            <a:pPr rtl="0"/>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In psicologia il termine è ripreso dall’inglese «</a:t>
            </a:r>
            <a:r>
              <a:rPr lang="it-IT" sz="2400" dirty="0" err="1">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assertiveness</a:t>
            </a:r>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 che indica l’efficacia personale.</a:t>
            </a:r>
          </a:p>
          <a:p>
            <a:pPr rtl="0"/>
            <a:endPar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endParaRPr>
          </a:p>
          <a:p>
            <a:pPr rtl="0"/>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Rappresenta il </a:t>
            </a:r>
            <a:r>
              <a:rPr lang="it-IT" sz="2400" b="1" u="sng"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giusto equilibrio tra passività e aggressività</a:t>
            </a:r>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 è la qualità di coloro in grado di far valere le proprie opinioni ed i propri diritti pur rispettando quelli degli altri, in accordo con il </a:t>
            </a:r>
            <a:r>
              <a:rPr lang="it-IT" sz="2400" b="1" u="sng"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PRINCIPIO DI RECIPROCITÀ</a:t>
            </a:r>
          </a:p>
          <a:p>
            <a:pPr rtl="0"/>
            <a:endParaRPr lang="it-IT" dirty="0"/>
          </a:p>
        </p:txBody>
      </p:sp>
      <p:pic>
        <p:nvPicPr>
          <p:cNvPr id="22" name="Segnaposto immagine 21" descr="Persona con una maglietta bianca nera che tiene alcuni fiori denti di leone">
            <a:extLst>
              <a:ext uri="{FF2B5EF4-FFF2-40B4-BE49-F238E27FC236}">
                <a16:creationId xmlns:a16="http://schemas.microsoft.com/office/drawing/2014/main" id="{07415596-3C86-E792-A622-F817DB08D587}"/>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t="24" b="24"/>
          <a:stretch/>
        </p:blipFill>
        <p:spPr/>
      </p:pic>
      <p:sp>
        <p:nvSpPr>
          <p:cNvPr id="4" name="Segnaposto numero diapositiva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pPr/>
              <a:t>3</a:t>
            </a:fld>
            <a:endParaRPr lang="it-IT"/>
          </a:p>
        </p:txBody>
      </p:sp>
    </p:spTree>
    <p:extLst>
      <p:ext uri="{BB962C8B-B14F-4D97-AF65-F5344CB8AC3E}">
        <p14:creationId xmlns:p14="http://schemas.microsoft.com/office/powerpoint/2010/main" val="3435077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0ADE49E-7CC1-6704-5852-FAE992A0EEC4}"/>
              </a:ext>
            </a:extLst>
          </p:cNvPr>
          <p:cNvSpPr>
            <a:spLocks noGrp="1"/>
          </p:cNvSpPr>
          <p:nvPr>
            <p:ph type="body" sz="half" idx="2"/>
          </p:nvPr>
        </p:nvSpPr>
        <p:spPr>
          <a:xfrm>
            <a:off x="520089" y="243339"/>
            <a:ext cx="4572000" cy="5819753"/>
          </a:xfrm>
        </p:spPr>
        <p:txBody>
          <a:bodyPr rtlCol="0">
            <a:normAutofit fontScale="92500"/>
          </a:bodyPr>
          <a:lstStyle>
            <a:defPPr>
              <a:defRPr lang="it-IT"/>
            </a:defPPr>
          </a:lstStyle>
          <a:p>
            <a:pPr rtl="0"/>
            <a:r>
              <a:rPr lang="it-IT" sz="2400" dirty="0"/>
              <a:t>Il comune denominatore dei 10 diritti è quello di </a:t>
            </a:r>
            <a:r>
              <a:rPr lang="it-IT" sz="2400" b="1" u="sng" dirty="0">
                <a:effectLst>
                  <a:outerShdw blurRad="38100" dist="38100" dir="2700000" algn="tl">
                    <a:srgbClr val="000000">
                      <a:alpha val="43137"/>
                    </a:srgbClr>
                  </a:outerShdw>
                </a:effectLst>
              </a:rPr>
              <a:t>RIUSCIRE A DIRE NO SENZA SENTIRSI IN COLPA</a:t>
            </a:r>
            <a:r>
              <a:rPr lang="it-IT" sz="2400" dirty="0"/>
              <a:t>, superando il timore di non essere accettati. </a:t>
            </a:r>
          </a:p>
          <a:p>
            <a:pPr rtl="0"/>
            <a:endParaRPr lang="it-IT" sz="2400" dirty="0"/>
          </a:p>
          <a:p>
            <a:pPr rtl="0"/>
            <a:endParaRPr lang="it-IT" sz="2400" dirty="0"/>
          </a:p>
          <a:p>
            <a:pPr marL="285750" indent="-285750" rtl="0">
              <a:buFont typeface="Wingdings" panose="05000000000000000000" pitchFamily="2" charset="2"/>
              <a:buChar char="à"/>
            </a:pPr>
            <a:r>
              <a:rPr lang="it-IT" sz="2400" u="sng" dirty="0">
                <a:sym typeface="Wingdings" panose="05000000000000000000" pitchFamily="2" charset="2"/>
              </a:rPr>
              <a:t>Senso di colpa</a:t>
            </a:r>
            <a:r>
              <a:rPr lang="it-IT" sz="2400" dirty="0">
                <a:sym typeface="Wingdings" panose="05000000000000000000" pitchFamily="2" charset="2"/>
              </a:rPr>
              <a:t>: non rispettare i propri sentimenti perché ci si sente costretti ad essere amorevoli e accondiscendenti. Questo ci porta a sviluppare una sorda ostilità.</a:t>
            </a:r>
          </a:p>
          <a:p>
            <a:pPr rtl="0"/>
            <a:r>
              <a:rPr lang="it-IT" sz="2400" dirty="0">
                <a:sym typeface="Wingdings" panose="05000000000000000000" pitchFamily="2" charset="2"/>
              </a:rPr>
              <a:t>Il senso di colpa differisce da quando si è commesso un errore, in quel caso ci si può scusare. Qui l’unico modo per espiarsi è la sottomissione e la rinuncia dei propri valori (il peso di una responsabilità non voluta).</a:t>
            </a:r>
            <a:endParaRPr lang="it-IT" sz="2400" dirty="0"/>
          </a:p>
          <a:p>
            <a:pPr rtl="0"/>
            <a:endParaRPr lang="it-IT" dirty="0"/>
          </a:p>
        </p:txBody>
      </p:sp>
      <p:sp>
        <p:nvSpPr>
          <p:cNvPr id="6" name="Segnaposto numero diapositiva 5">
            <a:extLst>
              <a:ext uri="{FF2B5EF4-FFF2-40B4-BE49-F238E27FC236}">
                <a16:creationId xmlns:a16="http://schemas.microsoft.com/office/drawing/2014/main" id="{18B697A5-63AE-CFF2-701C-13C0448CEBA9}"/>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30</a:t>
            </a:fld>
            <a:endParaRPr lang="it-IT"/>
          </a:p>
        </p:txBody>
      </p:sp>
      <p:pic>
        <p:nvPicPr>
          <p:cNvPr id="13" name="Segnaposto immagine 12" descr="Immagine che contiene disegno, schizzo, illustrazione, Arte bambini&#10;&#10;Descrizione generata automaticamente">
            <a:extLst>
              <a:ext uri="{FF2B5EF4-FFF2-40B4-BE49-F238E27FC236}">
                <a16:creationId xmlns:a16="http://schemas.microsoft.com/office/drawing/2014/main" id="{C2588B1C-98B9-448C-29EE-35D726A56344}"/>
              </a:ext>
            </a:extLst>
          </p:cNvPr>
          <p:cNvPicPr>
            <a:picLocks noGrp="1" noChangeAspect="1"/>
          </p:cNvPicPr>
          <p:nvPr>
            <p:ph type="pic" idx="1"/>
          </p:nvPr>
        </p:nvPicPr>
        <p:blipFill>
          <a:blip r:embed="rId3"/>
          <a:srcRect l="25520" r="25520"/>
          <a:stretch>
            <a:fillRect/>
          </a:stretch>
        </p:blipFill>
        <p:spPr>
          <a:xfrm>
            <a:off x="7224762" y="-65314"/>
            <a:ext cx="5545736" cy="6063092"/>
          </a:xfrm>
        </p:spPr>
      </p:pic>
    </p:spTree>
    <p:extLst>
      <p:ext uri="{BB962C8B-B14F-4D97-AF65-F5344CB8AC3E}">
        <p14:creationId xmlns:p14="http://schemas.microsoft.com/office/powerpoint/2010/main" val="3418206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96D4E-8B4F-62B8-F551-56379B923E78}"/>
              </a:ext>
            </a:extLst>
          </p:cNvPr>
          <p:cNvSpPr>
            <a:spLocks noGrp="1"/>
          </p:cNvSpPr>
          <p:nvPr>
            <p:ph type="ctrTitle"/>
          </p:nvPr>
        </p:nvSpPr>
        <p:spPr>
          <a:xfrm>
            <a:off x="1775926" y="4006939"/>
            <a:ext cx="9144000" cy="2387600"/>
          </a:xfrm>
        </p:spPr>
        <p:txBody>
          <a:bodyPr rtlCol="0"/>
          <a:lstStyle>
            <a:defPPr>
              <a:defRPr lang="it-IT"/>
            </a:defPPr>
          </a:lstStyle>
          <a:p>
            <a:pPr algn="l" rtl="0"/>
            <a:r>
              <a:rPr lang="it-IT" sz="2400" b="1" u="sng" dirty="0">
                <a:effectLst>
                  <a:outerShdw blurRad="38100" dist="38100" dir="2700000" algn="tl">
                    <a:srgbClr val="000000">
                      <a:alpha val="43137"/>
                    </a:srgbClr>
                  </a:outerShdw>
                </a:effectLst>
              </a:rPr>
              <a:t>1.  Autonomia di giudizio</a:t>
            </a:r>
            <a:r>
              <a:rPr lang="it-IT" sz="2400" dirty="0"/>
              <a:t>: voi soli avete il diritto di giudicare il vostro comportamento, i vostri pensieri e le vostre emozioni, e di assumervene la responsabilità accettandone le conseguenze.</a:t>
            </a:r>
            <a:br>
              <a:rPr lang="it-IT" sz="2400" dirty="0"/>
            </a:br>
            <a:br>
              <a:rPr lang="it-IT" sz="2400" dirty="0"/>
            </a:br>
            <a:r>
              <a:rPr lang="it-IT" sz="2400" b="1" u="sng" dirty="0">
                <a:effectLst>
                  <a:outerShdw blurRad="38100" dist="38100" dir="2700000" algn="tl">
                    <a:srgbClr val="000000">
                      <a:alpha val="43137"/>
                    </a:srgbClr>
                  </a:outerShdw>
                </a:effectLst>
              </a:rPr>
              <a:t>2. Rispetto di sé: </a:t>
            </a:r>
            <a:r>
              <a:rPr lang="it-IT" sz="2400" dirty="0"/>
              <a:t>voi avete il diritto di non giustificare il vostro comportamento, adducendo ragioni o scuse.</a:t>
            </a:r>
            <a:br>
              <a:rPr lang="it-IT" sz="2400" dirty="0"/>
            </a:br>
            <a:br>
              <a:rPr lang="it-IT" sz="2400" dirty="0"/>
            </a:br>
            <a:r>
              <a:rPr lang="it-IT" sz="2400" b="1" u="sng" dirty="0">
                <a:effectLst>
                  <a:outerShdw blurRad="38100" dist="38100" dir="2700000" algn="tl">
                    <a:srgbClr val="000000">
                      <a:alpha val="43137"/>
                    </a:srgbClr>
                  </a:outerShdw>
                </a:effectLst>
              </a:rPr>
              <a:t>3. Giustizia distributiva</a:t>
            </a:r>
            <a:r>
              <a:rPr lang="it-IT" sz="2400" dirty="0"/>
              <a:t>: voi avete il diritto di decidere se occuparvi dei problemi degli altri, se essere responsabili degli altri.</a:t>
            </a:r>
            <a:br>
              <a:rPr lang="it-IT" sz="2400" dirty="0"/>
            </a:br>
            <a:br>
              <a:rPr lang="it-IT" sz="2400" dirty="0"/>
            </a:br>
            <a:r>
              <a:rPr lang="it-IT" sz="2400" b="1" u="sng" dirty="0">
                <a:effectLst>
                  <a:outerShdw blurRad="38100" dist="38100" dir="2700000" algn="tl">
                    <a:srgbClr val="000000">
                      <a:alpha val="43137"/>
                    </a:srgbClr>
                  </a:outerShdw>
                </a:effectLst>
              </a:rPr>
              <a:t>4. Flessibilità di pensiero</a:t>
            </a:r>
            <a:r>
              <a:rPr lang="it-IT" sz="2400" dirty="0"/>
              <a:t>: voi avete il diritto di mutare parere o opinione, di cambiare il vostro modo di pensare.</a:t>
            </a:r>
            <a:br>
              <a:rPr lang="it-IT" sz="2400" dirty="0"/>
            </a:br>
            <a:br>
              <a:rPr lang="it-IT" sz="2400" dirty="0"/>
            </a:br>
            <a:r>
              <a:rPr lang="it-IT" sz="2400" b="1" u="sng" dirty="0">
                <a:effectLst>
                  <a:outerShdw blurRad="38100" dist="38100" dir="2700000" algn="tl">
                    <a:srgbClr val="000000">
                      <a:alpha val="43137"/>
                    </a:srgbClr>
                  </a:outerShdw>
                </a:effectLst>
              </a:rPr>
              <a:t>5. Apprendimento per prove ed errori: </a:t>
            </a:r>
            <a:r>
              <a:rPr lang="it-IT" sz="2400" dirty="0"/>
              <a:t>voi avete il diritto di sbagliare, assumendovi la responsabilità delle eventuali conseguenze negative.</a:t>
            </a:r>
          </a:p>
        </p:txBody>
      </p:sp>
    </p:spTree>
    <p:extLst>
      <p:ext uri="{BB962C8B-B14F-4D97-AF65-F5344CB8AC3E}">
        <p14:creationId xmlns:p14="http://schemas.microsoft.com/office/powerpoint/2010/main" val="2577936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96D4E-8B4F-62B8-F551-56379B923E78}"/>
              </a:ext>
            </a:extLst>
          </p:cNvPr>
          <p:cNvSpPr>
            <a:spLocks noGrp="1"/>
          </p:cNvSpPr>
          <p:nvPr>
            <p:ph type="ctrTitle"/>
          </p:nvPr>
        </p:nvSpPr>
        <p:spPr>
          <a:xfrm>
            <a:off x="1775926" y="4006939"/>
            <a:ext cx="9144000" cy="2387600"/>
          </a:xfrm>
        </p:spPr>
        <p:txBody>
          <a:bodyPr rtlCol="0"/>
          <a:lstStyle>
            <a:defPPr>
              <a:defRPr lang="it-IT"/>
            </a:defPPr>
          </a:lstStyle>
          <a:p>
            <a:pPr algn="l" rtl="0"/>
            <a:r>
              <a:rPr lang="it-IT" sz="2400" b="1" u="sng" dirty="0">
                <a:effectLst>
                  <a:outerShdw blurRad="38100" dist="38100" dir="2700000" algn="tl">
                    <a:srgbClr val="000000">
                      <a:alpha val="43137"/>
                    </a:srgbClr>
                  </a:outerShdw>
                </a:effectLst>
              </a:rPr>
              <a:t>6. Autonomia emotiva</a:t>
            </a:r>
            <a:r>
              <a:rPr lang="it-IT" sz="2400" dirty="0"/>
              <a:t>: voi avete il diritto di non farvi coinvolgere dalla benevolenza che gli altri vi mostrano quando vi chiedono qualcosa.</a:t>
            </a:r>
            <a:br>
              <a:rPr lang="it-IT" sz="2400" dirty="0"/>
            </a:br>
            <a:br>
              <a:rPr lang="it-IT" sz="2400" dirty="0"/>
            </a:br>
            <a:r>
              <a:rPr lang="it-IT" sz="2400" b="1" u="sng" dirty="0">
                <a:effectLst>
                  <a:outerShdw blurRad="38100" dist="38100" dir="2700000" algn="tl">
                    <a:srgbClr val="000000">
                      <a:alpha val="43137"/>
                    </a:srgbClr>
                  </a:outerShdw>
                </a:effectLst>
              </a:rPr>
              <a:t>7. Spontaneità e logica: </a:t>
            </a:r>
            <a:r>
              <a:rPr lang="it-IT" sz="2400" dirty="0"/>
              <a:t>voi avete il diritto di essere illogici nelle vostre scelte.</a:t>
            </a:r>
            <a:br>
              <a:rPr lang="it-IT" sz="2400" dirty="0"/>
            </a:br>
            <a:br>
              <a:rPr lang="it-IT" sz="2400" dirty="0"/>
            </a:br>
            <a:r>
              <a:rPr lang="it-IT" sz="2400" b="1" u="sng" dirty="0">
                <a:effectLst>
                  <a:outerShdw blurRad="38100" dist="38100" dir="2700000" algn="tl">
                    <a:srgbClr val="000000">
                      <a:alpha val="43137"/>
                    </a:srgbClr>
                  </a:outerShdw>
                </a:effectLst>
              </a:rPr>
              <a:t>8. Sapere di non sapere</a:t>
            </a:r>
            <a:r>
              <a:rPr lang="it-IT" sz="2400" dirty="0"/>
              <a:t>: voi avete il diritto di dire «Non so», quando vi si chiede una competenza che non avete.</a:t>
            </a:r>
            <a:br>
              <a:rPr lang="it-IT" sz="2400" dirty="0"/>
            </a:br>
            <a:br>
              <a:rPr lang="it-IT" sz="2400" dirty="0"/>
            </a:br>
            <a:r>
              <a:rPr lang="it-IT" sz="2400" b="1" u="sng" dirty="0">
                <a:effectLst>
                  <a:outerShdw blurRad="38100" dist="38100" dir="2700000" algn="tl">
                    <a:srgbClr val="000000">
                      <a:alpha val="43137"/>
                    </a:srgbClr>
                  </a:outerShdw>
                </a:effectLst>
              </a:rPr>
              <a:t>9. Autonomia dei punti di vista</a:t>
            </a:r>
            <a:r>
              <a:rPr lang="it-IT" sz="2400" dirty="0"/>
              <a:t>: voi avete il diritto di dire «Non capisco» a chi non dice chiaramente che cosa si aspetta da voi.</a:t>
            </a:r>
            <a:br>
              <a:rPr lang="it-IT" sz="2400" dirty="0"/>
            </a:br>
            <a:br>
              <a:rPr lang="it-IT" sz="2400" dirty="0"/>
            </a:br>
            <a:r>
              <a:rPr lang="it-IT" sz="2400" b="1" u="sng" dirty="0">
                <a:effectLst>
                  <a:outerShdw blurRad="38100" dist="38100" dir="2700000" algn="tl">
                    <a:srgbClr val="000000">
                      <a:alpha val="43137"/>
                    </a:srgbClr>
                  </a:outerShdw>
                </a:effectLst>
              </a:rPr>
              <a:t>10. Libertà di scelta: </a:t>
            </a:r>
            <a:r>
              <a:rPr lang="it-IT" sz="2400" dirty="0"/>
              <a:t>voi avete il diritto di dire «Non mi interessa», quando gli altri vi vogliono coinvolgere nelle loro iniziative.</a:t>
            </a:r>
          </a:p>
        </p:txBody>
      </p:sp>
    </p:spTree>
    <p:extLst>
      <p:ext uri="{BB962C8B-B14F-4D97-AF65-F5344CB8AC3E}">
        <p14:creationId xmlns:p14="http://schemas.microsoft.com/office/powerpoint/2010/main" val="137209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47179F7-8740-03DE-F133-BBA41988A64A}"/>
              </a:ext>
            </a:extLst>
          </p:cNvPr>
          <p:cNvSpPr>
            <a:spLocks noGrp="1"/>
          </p:cNvSpPr>
          <p:nvPr>
            <p:ph type="title"/>
          </p:nvPr>
        </p:nvSpPr>
        <p:spPr/>
        <p:txBody>
          <a:bodyPr rtlCol="0"/>
          <a:lstStyle>
            <a:defPPr>
              <a:defRPr lang="it-IT"/>
            </a:defPPr>
          </a:lstStyle>
          <a:p>
            <a:pPr rtl="0"/>
            <a:r>
              <a:rPr lang="it-IT" dirty="0"/>
              <a:t>QUARTO LIVELLO: Apprezzare e motivare</a:t>
            </a:r>
          </a:p>
        </p:txBody>
      </p:sp>
      <p:sp>
        <p:nvSpPr>
          <p:cNvPr id="3" name="Segnaposto contenuto 2">
            <a:extLst>
              <a:ext uri="{FF2B5EF4-FFF2-40B4-BE49-F238E27FC236}">
                <a16:creationId xmlns:a16="http://schemas.microsoft.com/office/drawing/2014/main" id="{D92BF9C1-9009-C934-C11C-54570A5234B7}"/>
              </a:ext>
            </a:extLst>
          </p:cNvPr>
          <p:cNvSpPr>
            <a:spLocks noGrp="1"/>
          </p:cNvSpPr>
          <p:nvPr>
            <p:ph sz="half" idx="2"/>
          </p:nvPr>
        </p:nvSpPr>
        <p:spPr>
          <a:xfrm>
            <a:off x="576072" y="2080482"/>
            <a:ext cx="11255144" cy="3684588"/>
          </a:xfrm>
        </p:spPr>
        <p:txBody>
          <a:bodyPr rtlCol="0">
            <a:normAutofit lnSpcReduction="10000"/>
          </a:bodyPr>
          <a:lstStyle>
            <a:defPPr>
              <a:defRPr lang="it-IT"/>
            </a:defPPr>
          </a:lstStyle>
          <a:p>
            <a:pPr rtl="0">
              <a:buFont typeface="Wingdings" panose="05000000000000000000" pitchFamily="2" charset="2"/>
              <a:buChar char="à"/>
            </a:pPr>
            <a:r>
              <a:rPr lang="it-IT" sz="2000" b="1" u="sng" dirty="0">
                <a:effectLst>
                  <a:outerShdw blurRad="38100" dist="38100" dir="2700000" algn="tl">
                    <a:srgbClr val="000000">
                      <a:alpha val="43137"/>
                    </a:srgbClr>
                  </a:outerShdw>
                </a:effectLst>
                <a:sym typeface="Wingdings" panose="05000000000000000000" pitchFamily="2" charset="2"/>
              </a:rPr>
              <a:t>L’apprezzamento</a:t>
            </a:r>
            <a:r>
              <a:rPr lang="it-IT" sz="2000" dirty="0">
                <a:sym typeface="Wingdings" panose="05000000000000000000" pitchFamily="2" charset="2"/>
              </a:rPr>
              <a:t> è una forma di rinforzo sociale, ma può capitare che persone meritevoli ne vengano private.</a:t>
            </a:r>
          </a:p>
          <a:p>
            <a:pPr marL="0" indent="0" rtl="0">
              <a:buNone/>
            </a:pPr>
            <a:r>
              <a:rPr lang="it-IT" sz="2000" dirty="0">
                <a:sym typeface="Wingdings" panose="05000000000000000000" pitchFamily="2" charset="2"/>
              </a:rPr>
              <a:t>«Gino si iscrisse poi a ingegneria; e quando tornava a casa dopo un esame, e diceva che aveva preso 30, mio padre chiedeva Com’è che hai preso 30, e non 30 e lode?. E se aveva preso 30 e lode, mio padre diceva Uh, ma era un esame facile!»</a:t>
            </a:r>
          </a:p>
          <a:p>
            <a:pPr marL="0" indent="0" rtl="0">
              <a:buNone/>
            </a:pPr>
            <a:endParaRPr lang="it-IT" sz="2000" dirty="0">
              <a:sym typeface="Wingdings" panose="05000000000000000000" pitchFamily="2" charset="2"/>
            </a:endParaRPr>
          </a:p>
          <a:p>
            <a:pPr rtl="0">
              <a:buFont typeface="Wingdings" panose="05000000000000000000" pitchFamily="2" charset="2"/>
              <a:buChar char="à"/>
            </a:pPr>
            <a:r>
              <a:rPr lang="it-IT" sz="2000" b="1" u="sng" dirty="0">
                <a:effectLst>
                  <a:outerShdw blurRad="38100" dist="38100" dir="2700000" algn="tl">
                    <a:srgbClr val="000000">
                      <a:alpha val="43137"/>
                    </a:srgbClr>
                  </a:outerShdw>
                </a:effectLst>
                <a:sym typeface="Wingdings" panose="05000000000000000000" pitchFamily="2" charset="2"/>
              </a:rPr>
              <a:t>Il rinforzo </a:t>
            </a:r>
            <a:r>
              <a:rPr lang="it-IT" sz="2000" dirty="0">
                <a:sym typeface="Wingdings" panose="05000000000000000000" pitchFamily="2" charset="2"/>
              </a:rPr>
              <a:t>è ancora più potente e richiede la capacità di saper utilizzare abilità verbali e non. Si tratta di attenzione per l’altro, di sguardi e appropriate espressioni verbali. Deve essere adeguato e non enfatico, deve essere immediato. Tra i rinforzi compaiono: </a:t>
            </a:r>
            <a:r>
              <a:rPr lang="it-IT" sz="2000" u="sng" dirty="0">
                <a:sym typeface="Wingdings" panose="05000000000000000000" pitchFamily="2" charset="2"/>
              </a:rPr>
              <a:t>l’eco</a:t>
            </a:r>
            <a:r>
              <a:rPr lang="it-IT" sz="2000" dirty="0">
                <a:sym typeface="Wingdings" panose="05000000000000000000" pitchFamily="2" charset="2"/>
              </a:rPr>
              <a:t>, la </a:t>
            </a:r>
            <a:r>
              <a:rPr lang="it-IT" sz="2000" u="sng" dirty="0">
                <a:sym typeface="Wingdings" panose="05000000000000000000" pitchFamily="2" charset="2"/>
              </a:rPr>
              <a:t>conferma</a:t>
            </a:r>
            <a:r>
              <a:rPr lang="it-IT" sz="2000" dirty="0">
                <a:sym typeface="Wingdings" panose="05000000000000000000" pitchFamily="2" charset="2"/>
              </a:rPr>
              <a:t>, la </a:t>
            </a:r>
            <a:r>
              <a:rPr lang="it-IT" sz="2000" u="sng" dirty="0">
                <a:sym typeface="Wingdings" panose="05000000000000000000" pitchFamily="2" charset="2"/>
              </a:rPr>
              <a:t>riflessione</a:t>
            </a:r>
            <a:r>
              <a:rPr lang="it-IT" sz="2000" dirty="0">
                <a:sym typeface="Wingdings" panose="05000000000000000000" pitchFamily="2" charset="2"/>
              </a:rPr>
              <a:t>, la </a:t>
            </a:r>
            <a:r>
              <a:rPr lang="it-IT" sz="2000" u="sng" dirty="0">
                <a:sym typeface="Wingdings" panose="05000000000000000000" pitchFamily="2" charset="2"/>
              </a:rPr>
              <a:t>parafrasi</a:t>
            </a:r>
            <a:r>
              <a:rPr lang="it-IT" sz="2000" dirty="0">
                <a:sym typeface="Wingdings" panose="05000000000000000000" pitchFamily="2" charset="2"/>
              </a:rPr>
              <a:t> e lo </a:t>
            </a:r>
            <a:r>
              <a:rPr lang="it-IT" sz="2000" u="sng" dirty="0">
                <a:sym typeface="Wingdings" panose="05000000000000000000" pitchFamily="2" charset="2"/>
              </a:rPr>
              <a:t>sviluppo di risposta</a:t>
            </a:r>
            <a:r>
              <a:rPr lang="it-IT" sz="2000" dirty="0">
                <a:sym typeface="Wingdings" panose="05000000000000000000" pitchFamily="2" charset="2"/>
              </a:rPr>
              <a:t>.</a:t>
            </a:r>
          </a:p>
          <a:p>
            <a:pPr rtl="0">
              <a:buFont typeface="Wingdings" panose="05000000000000000000" pitchFamily="2" charset="2"/>
              <a:buChar char="à"/>
            </a:pPr>
            <a:endParaRPr lang="it-IT" sz="2000" dirty="0">
              <a:sym typeface="Wingdings" panose="05000000000000000000" pitchFamily="2" charset="2"/>
            </a:endParaRPr>
          </a:p>
          <a:p>
            <a:pPr rtl="0">
              <a:buFont typeface="Wingdings" panose="05000000000000000000" pitchFamily="2" charset="2"/>
              <a:buChar char="à"/>
            </a:pPr>
            <a:r>
              <a:rPr lang="it-IT" sz="2000" b="1" u="sng" dirty="0">
                <a:effectLst>
                  <a:outerShdw blurRad="38100" dist="38100" dir="2700000" algn="tl">
                    <a:srgbClr val="000000">
                      <a:alpha val="43137"/>
                    </a:srgbClr>
                  </a:outerShdw>
                </a:effectLst>
                <a:sym typeface="Wingdings" panose="05000000000000000000" pitchFamily="2" charset="2"/>
              </a:rPr>
              <a:t>La motivazione</a:t>
            </a:r>
            <a:r>
              <a:rPr lang="it-IT" sz="2000" dirty="0">
                <a:sym typeface="Wingdings" panose="05000000000000000000" pitchFamily="2" charset="2"/>
              </a:rPr>
              <a:t>: aumenta con l’aumentare del raggiungimento di obiettivi. Ci sono motivazioni umane innate (cibo, acqua, sonno, aria, sessualità, temperatura…)</a:t>
            </a:r>
            <a:endParaRPr lang="it-IT" sz="2000" dirty="0"/>
          </a:p>
          <a:p>
            <a:pPr rtl="0"/>
            <a:endParaRPr lang="it-IT" dirty="0"/>
          </a:p>
        </p:txBody>
      </p:sp>
      <p:sp>
        <p:nvSpPr>
          <p:cNvPr id="11" name="Segnaposto numero diapositiva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pPr rtl="0"/>
              <a:t>33</a:t>
            </a:fld>
            <a:endParaRPr lang="it-IT"/>
          </a:p>
        </p:txBody>
      </p:sp>
    </p:spTree>
    <p:extLst>
      <p:ext uri="{BB962C8B-B14F-4D97-AF65-F5344CB8AC3E}">
        <p14:creationId xmlns:p14="http://schemas.microsoft.com/office/powerpoint/2010/main" val="511913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47179F7-8740-03DE-F133-BBA41988A64A}"/>
              </a:ext>
            </a:extLst>
          </p:cNvPr>
          <p:cNvSpPr>
            <a:spLocks noGrp="1"/>
          </p:cNvSpPr>
          <p:nvPr>
            <p:ph type="title"/>
          </p:nvPr>
        </p:nvSpPr>
        <p:spPr/>
        <p:txBody>
          <a:bodyPr rtlCol="0"/>
          <a:lstStyle>
            <a:defPPr>
              <a:defRPr lang="it-IT"/>
            </a:defPPr>
          </a:lstStyle>
          <a:p>
            <a:pPr rtl="0"/>
            <a:r>
              <a:rPr lang="it-IT" dirty="0"/>
              <a:t>QUINTO LIVELLO: Immagine di sé e autostima</a:t>
            </a:r>
          </a:p>
        </p:txBody>
      </p:sp>
      <p:sp>
        <p:nvSpPr>
          <p:cNvPr id="3" name="Segnaposto contenuto 2">
            <a:extLst>
              <a:ext uri="{FF2B5EF4-FFF2-40B4-BE49-F238E27FC236}">
                <a16:creationId xmlns:a16="http://schemas.microsoft.com/office/drawing/2014/main" id="{D92BF9C1-9009-C934-C11C-54570A5234B7}"/>
              </a:ext>
            </a:extLst>
          </p:cNvPr>
          <p:cNvSpPr>
            <a:spLocks noGrp="1"/>
          </p:cNvSpPr>
          <p:nvPr>
            <p:ph sz="half" idx="2"/>
          </p:nvPr>
        </p:nvSpPr>
        <p:spPr>
          <a:xfrm>
            <a:off x="576072" y="1744580"/>
            <a:ext cx="11439144" cy="4478938"/>
          </a:xfrm>
        </p:spPr>
        <p:txBody>
          <a:bodyPr rtlCol="0">
            <a:normAutofit/>
          </a:bodyPr>
          <a:lstStyle>
            <a:defPPr>
              <a:defRPr lang="it-IT"/>
            </a:defPPr>
          </a:lstStyle>
          <a:p>
            <a:pPr rtl="0">
              <a:buFont typeface="Wingdings" panose="05000000000000000000" pitchFamily="2" charset="2"/>
              <a:buChar char="à"/>
            </a:pPr>
            <a:r>
              <a:rPr lang="it-IT" sz="2400" dirty="0">
                <a:sym typeface="Wingdings" panose="05000000000000000000" pitchFamily="2" charset="2"/>
              </a:rPr>
              <a:t>C’è un legame diretto tra immagine di sé ed emozioni: timori e ansie rendono l’immagine negativa. L’autostima fa in modo che tale immagine sia inattaccabile dagli eventi esterni, relativizza l’importanza sia del successo che del fallimento. A differenza dell’autoefficacia, è sganciata dal contenuto e permette di non mettere in discussione la propria identità. L’autostima nasce dal togliere e non dal mettere (si tolgono pregiudizi ed etichette …).</a:t>
            </a:r>
          </a:p>
          <a:p>
            <a:pPr rtl="0">
              <a:buFont typeface="Wingdings" panose="05000000000000000000" pitchFamily="2" charset="2"/>
              <a:buChar char="à"/>
            </a:pPr>
            <a:r>
              <a:rPr lang="it-IT" sz="2400" dirty="0">
                <a:sym typeface="Wingdings" panose="05000000000000000000" pitchFamily="2" charset="2"/>
              </a:rPr>
              <a:t>L’autenticità sta nell’autonomia di giudizio e nella capacità di iniziativa nei rapporti interpersonali, piuttosto che non nella forza e nel successo.</a:t>
            </a:r>
          </a:p>
          <a:p>
            <a:pPr rtl="0">
              <a:buFont typeface="Wingdings" panose="05000000000000000000" pitchFamily="2" charset="2"/>
              <a:buChar char="à"/>
            </a:pPr>
            <a:r>
              <a:rPr lang="it-IT" sz="2400" dirty="0">
                <a:sym typeface="Wingdings" panose="05000000000000000000" pitchFamily="2" charset="2"/>
              </a:rPr>
              <a:t>Il complesso di superiorità è una modalità compensativa, in questo caso il successo non è una meta raggiungibile, non si tratta mai di raggiungere ma sempre di superare.</a:t>
            </a:r>
          </a:p>
          <a:p>
            <a:pPr rtl="0">
              <a:buFont typeface="Wingdings" panose="05000000000000000000" pitchFamily="2" charset="2"/>
              <a:buChar char="à"/>
            </a:pPr>
            <a:endParaRPr lang="it-IT" sz="2400" dirty="0">
              <a:sym typeface="Wingdings" panose="05000000000000000000" pitchFamily="2" charset="2"/>
            </a:endParaRPr>
          </a:p>
          <a:p>
            <a:pPr algn="ctr" rtl="0">
              <a:buFont typeface="Wingdings" panose="05000000000000000000" pitchFamily="2" charset="2"/>
              <a:buChar char="à"/>
            </a:pPr>
            <a:r>
              <a:rPr lang="it-IT" sz="2400" b="1" u="sng" dirty="0">
                <a:effectLst>
                  <a:outerShdw blurRad="38100" dist="38100" dir="2700000" algn="tl">
                    <a:srgbClr val="000000">
                      <a:alpha val="43137"/>
                    </a:srgbClr>
                  </a:outerShdw>
                </a:effectLst>
                <a:sym typeface="Wingdings" panose="05000000000000000000" pitchFamily="2" charset="2"/>
              </a:rPr>
              <a:t>L’ASSERTIVITÀ NON È MAI COMPETIZIONE NÉ CON SÉ NÉ CON GLI ALTRI</a:t>
            </a:r>
            <a:endParaRPr lang="it-IT" sz="2400" b="1" u="sng" dirty="0">
              <a:effectLst>
                <a:outerShdw blurRad="38100" dist="38100" dir="2700000" algn="tl">
                  <a:srgbClr val="000000">
                    <a:alpha val="43137"/>
                  </a:srgbClr>
                </a:outerShdw>
              </a:effectLst>
            </a:endParaRPr>
          </a:p>
          <a:p>
            <a:pPr rtl="0"/>
            <a:endParaRPr lang="it-IT" dirty="0"/>
          </a:p>
        </p:txBody>
      </p:sp>
      <p:sp>
        <p:nvSpPr>
          <p:cNvPr id="11" name="Segnaposto numero diapositiva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pPr rtl="0"/>
              <a:t>34</a:t>
            </a:fld>
            <a:endParaRPr lang="it-IT"/>
          </a:p>
        </p:txBody>
      </p:sp>
    </p:spTree>
    <p:extLst>
      <p:ext uri="{BB962C8B-B14F-4D97-AF65-F5344CB8AC3E}">
        <p14:creationId xmlns:p14="http://schemas.microsoft.com/office/powerpoint/2010/main" val="53936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pic>
        <p:nvPicPr>
          <p:cNvPr id="4" name="Immagine 3" descr="Immagine che contiene testo, schermata, Rettangolo, linea&#10;&#10;Descrizione generata automaticamente">
            <a:extLst>
              <a:ext uri="{FF2B5EF4-FFF2-40B4-BE49-F238E27FC236}">
                <a16:creationId xmlns:a16="http://schemas.microsoft.com/office/drawing/2014/main" id="{317ADB43-1168-4CE4-C478-4670ACE1C8BF}"/>
              </a:ext>
            </a:extLst>
          </p:cNvPr>
          <p:cNvPicPr>
            <a:picLocks noChangeAspect="1"/>
          </p:cNvPicPr>
          <p:nvPr/>
        </p:nvPicPr>
        <p:blipFill>
          <a:blip r:embed="rId3"/>
          <a:stretch>
            <a:fillRect/>
          </a:stretch>
        </p:blipFill>
        <p:spPr>
          <a:xfrm>
            <a:off x="1162050" y="641985"/>
            <a:ext cx="10372725" cy="1970818"/>
          </a:xfrm>
          <a:prstGeom prst="rect">
            <a:avLst/>
          </a:prstGeom>
        </p:spPr>
      </p:pic>
      <p:sp>
        <p:nvSpPr>
          <p:cNvPr id="7" name="CasellaDiTesto 6">
            <a:extLst>
              <a:ext uri="{FF2B5EF4-FFF2-40B4-BE49-F238E27FC236}">
                <a16:creationId xmlns:a16="http://schemas.microsoft.com/office/drawing/2014/main" id="{C3429BD9-523F-742B-0244-614E5E78CC2D}"/>
              </a:ext>
            </a:extLst>
          </p:cNvPr>
          <p:cNvSpPr txBox="1"/>
          <p:nvPr/>
        </p:nvSpPr>
        <p:spPr>
          <a:xfrm>
            <a:off x="998376" y="2864498"/>
            <a:ext cx="10372725" cy="2954655"/>
          </a:xfrm>
          <a:prstGeom prst="rect">
            <a:avLst/>
          </a:prstGeom>
          <a:noFill/>
        </p:spPr>
        <p:txBody>
          <a:bodyPr wrap="square" rtlCol="0">
            <a:spAutoFit/>
          </a:bodyPr>
          <a:lstStyle/>
          <a:p>
            <a:pPr marL="285750" indent="-285750">
              <a:buFont typeface="Wingdings" panose="05000000000000000000" pitchFamily="2" charset="2"/>
              <a:buChar char="à"/>
            </a:pPr>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Il termine è utilizzato nel lessico psicologico a partire dagli anni 40.</a:t>
            </a:r>
          </a:p>
          <a:p>
            <a:pPr marL="285750" indent="-285750">
              <a:buFont typeface="Wingdings" panose="05000000000000000000" pitchFamily="2" charset="2"/>
              <a:buChar char="à"/>
            </a:pPr>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I </a:t>
            </a:r>
            <a:r>
              <a:rPr lang="it-IT" sz="2400" b="1"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principi</a:t>
            </a:r>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 </a:t>
            </a:r>
            <a:r>
              <a:rPr lang="it-IT" sz="2400" u="sng"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dell’assertività (rispetto di sé, degli altri, equilibrio, empatia e rispetto dei valori) </a:t>
            </a:r>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sono </a:t>
            </a:r>
            <a:r>
              <a:rPr lang="it-IT" sz="2400" b="1"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universali, </a:t>
            </a:r>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mentre i modi per esprimerli dipendono molto dalle differenti culture. </a:t>
            </a:r>
          </a:p>
          <a:p>
            <a:pPr marL="285750" indent="-285750">
              <a:buFont typeface="Wingdings" panose="05000000000000000000" pitchFamily="2" charset="2"/>
              <a:buChar char="à"/>
            </a:pPr>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Assertività come modalità di cura di forme di ansia e di depressione</a:t>
            </a:r>
          </a:p>
          <a:p>
            <a:pPr marL="285750" indent="-285750">
              <a:buFont typeface="Wingdings" panose="05000000000000000000" pitchFamily="2" charset="2"/>
              <a:buChar char="à"/>
            </a:pPr>
            <a:r>
              <a:rPr lang="it-IT" sz="2400" u="sng"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Obiettivo</a:t>
            </a:r>
            <a:r>
              <a:rPr lang="it-IT" sz="24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 raggiungere una forza che dissolva l’inibizione sociale senza dover ricorrere ad altre forze quali l’aggressività o la manipolazione</a:t>
            </a:r>
          </a:p>
          <a:p>
            <a:endParaRPr lang="it-IT" u="sng" dirty="0"/>
          </a:p>
        </p:txBody>
      </p:sp>
    </p:spTree>
    <p:extLst>
      <p:ext uri="{BB962C8B-B14F-4D97-AF65-F5344CB8AC3E}">
        <p14:creationId xmlns:p14="http://schemas.microsoft.com/office/powerpoint/2010/main" val="52000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CFCF8520-CF3A-DEEA-6A9F-571CC04E7ADA}"/>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5</a:t>
            </a:fld>
            <a:endParaRPr lang="it-IT" dirty="0"/>
          </a:p>
        </p:txBody>
      </p:sp>
      <p:sp>
        <p:nvSpPr>
          <p:cNvPr id="3" name="Segnaposto contenuto 2">
            <a:extLst>
              <a:ext uri="{FF2B5EF4-FFF2-40B4-BE49-F238E27FC236}">
                <a16:creationId xmlns:a16="http://schemas.microsoft.com/office/drawing/2014/main" id="{BCEC8D84-A07C-32B1-2D8F-722431694668}"/>
              </a:ext>
            </a:extLst>
          </p:cNvPr>
          <p:cNvSpPr>
            <a:spLocks noGrp="1"/>
          </p:cNvSpPr>
          <p:nvPr>
            <p:ph idx="1"/>
          </p:nvPr>
        </p:nvSpPr>
        <p:spPr/>
        <p:txBody>
          <a:bodyPr>
            <a:normAutofit/>
          </a:bodyPr>
          <a:lstStyle/>
          <a:p>
            <a:pPr algn="ctr"/>
            <a:r>
              <a:rPr lang="it-IT" sz="3600" dirty="0"/>
              <a:t>Possiamo guardare all’assertività come ad uno STILE DI VITA, che </a:t>
            </a:r>
            <a:r>
              <a:rPr lang="it-IT" sz="3600" u="sng" dirty="0"/>
              <a:t>non</a:t>
            </a:r>
            <a:r>
              <a:rPr lang="it-IT" sz="3600" dirty="0"/>
              <a:t> ci richiede di cambiare personalità, ma di scoprire il significato ed il piacere di essere SPONTANEI e NATURALI e, insieme, SOCIALMENTE COMPETENTI</a:t>
            </a:r>
          </a:p>
        </p:txBody>
      </p:sp>
    </p:spTree>
    <p:extLst>
      <p:ext uri="{BB962C8B-B14F-4D97-AF65-F5344CB8AC3E}">
        <p14:creationId xmlns:p14="http://schemas.microsoft.com/office/powerpoint/2010/main" val="169908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6</a:t>
            </a:fld>
            <a:endParaRPr lang="it-IT"/>
          </a:p>
        </p:txBody>
      </p:sp>
      <p:sp>
        <p:nvSpPr>
          <p:cNvPr id="5" name="Segnaposto contenuto 4">
            <a:extLst>
              <a:ext uri="{FF2B5EF4-FFF2-40B4-BE49-F238E27FC236}">
                <a16:creationId xmlns:a16="http://schemas.microsoft.com/office/drawing/2014/main" id="{8C9D5051-F789-D424-27BE-D9409F3BEA05}"/>
              </a:ext>
            </a:extLst>
          </p:cNvPr>
          <p:cNvSpPr>
            <a:spLocks noGrp="1"/>
          </p:cNvSpPr>
          <p:nvPr>
            <p:ph idx="1"/>
          </p:nvPr>
        </p:nvSpPr>
        <p:spPr>
          <a:xfrm>
            <a:off x="613394" y="1248809"/>
            <a:ext cx="9363456" cy="3877056"/>
          </a:xfrm>
        </p:spPr>
        <p:txBody>
          <a:bodyPr>
            <a:normAutofit/>
          </a:bodyPr>
          <a:lstStyle/>
          <a:p>
            <a:pPr algn="ctr"/>
            <a:r>
              <a:rPr lang="it-IT" sz="3200" dirty="0"/>
              <a:t>L’assertività ci invita ad ancorare le azioni umane a dei VALORI UNIVERSALI (che non appartengono, cioè, solo ad alcune persone o classi sociali). Per questo, dal punto di vista filosofico, l’assertività rappresenta la traduzione operativa della LOGICA DELL’ESSERE, in alternativa alla LOGICA DELL’AVERE.</a:t>
            </a:r>
          </a:p>
          <a:p>
            <a:pPr algn="ctr"/>
            <a:r>
              <a:rPr lang="it-IT" sz="3200" dirty="0"/>
              <a:t>Attenzione: essere assertivi </a:t>
            </a:r>
            <a:r>
              <a:rPr lang="it-IT" sz="3200" i="1" dirty="0"/>
              <a:t>non significa </a:t>
            </a:r>
            <a:r>
              <a:rPr lang="it-IT" sz="3200" dirty="0"/>
              <a:t>diventare moralisti, giudici, severi.</a:t>
            </a:r>
          </a:p>
        </p:txBody>
      </p:sp>
    </p:spTree>
    <p:extLst>
      <p:ext uri="{BB962C8B-B14F-4D97-AF65-F5344CB8AC3E}">
        <p14:creationId xmlns:p14="http://schemas.microsoft.com/office/powerpoint/2010/main" val="275285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F5768EFB-B317-47EA-C969-D365EB136882}"/>
              </a:ext>
            </a:extLst>
          </p:cNvPr>
          <p:cNvSpPr>
            <a:spLocks noGrp="1"/>
          </p:cNvSpPr>
          <p:nvPr>
            <p:ph type="title"/>
          </p:nvPr>
        </p:nvSpPr>
        <p:spPr/>
        <p:txBody>
          <a:bodyPr rtlCol="0"/>
          <a:lstStyle>
            <a:defPPr>
              <a:defRPr lang="it-IT"/>
            </a:defPPr>
          </a:lstStyle>
          <a:p>
            <a:pPr rtl="0"/>
            <a:r>
              <a:rPr lang="it-IT" dirty="0"/>
              <a:t>L’assertività produce effetti benefici</a:t>
            </a:r>
          </a:p>
        </p:txBody>
      </p:sp>
      <p:sp>
        <p:nvSpPr>
          <p:cNvPr id="16" name="Segnaposto testo 15">
            <a:extLst>
              <a:ext uri="{FF2B5EF4-FFF2-40B4-BE49-F238E27FC236}">
                <a16:creationId xmlns:a16="http://schemas.microsoft.com/office/drawing/2014/main" id="{BB801EE7-C3C0-5B30-EB9B-2C995032EE99}"/>
              </a:ext>
            </a:extLst>
          </p:cNvPr>
          <p:cNvSpPr>
            <a:spLocks noGrp="1"/>
          </p:cNvSpPr>
          <p:nvPr>
            <p:ph type="body" sz="quarter" idx="13"/>
          </p:nvPr>
        </p:nvSpPr>
        <p:spPr/>
        <p:txBody>
          <a:bodyPr rtlCol="0">
            <a:normAutofit fontScale="92500" lnSpcReduction="20000"/>
          </a:bodyPr>
          <a:lstStyle>
            <a:defPPr>
              <a:defRPr lang="it-IT"/>
            </a:defPPr>
          </a:lstStyle>
          <a:p>
            <a:pPr rtl="0"/>
            <a:r>
              <a:rPr lang="it-IT" dirty="0"/>
              <a:t>Gli altri iniziano a trattarci con maggior attenzione, noi raggiungiamo più facilmente i nostri obiettivi nei rapporti con loro; si incontrano più spesso occasioni favorevoli ai nostri desideri. Si devono però superare abitudini di passività e di timidezze radicate, procedendo con cautela ed </a:t>
            </a:r>
            <a:r>
              <a:rPr lang="it-IT" u="sng" dirty="0">
                <a:effectLst>
                  <a:outerShdw blurRad="38100" dist="38100" dir="2700000" algn="tl">
                    <a:srgbClr val="000000">
                      <a:alpha val="43137"/>
                    </a:srgbClr>
                  </a:outerShdw>
                </a:effectLst>
              </a:rPr>
              <a:t>esercitandosi attivamente.</a:t>
            </a:r>
          </a:p>
        </p:txBody>
      </p:sp>
      <p:sp>
        <p:nvSpPr>
          <p:cNvPr id="4" name="Segnaposto numero diapositiva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7</a:t>
            </a:fld>
            <a:endParaRPr lang="it-IT"/>
          </a:p>
        </p:txBody>
      </p:sp>
    </p:spTree>
    <p:extLst>
      <p:ext uri="{BB962C8B-B14F-4D97-AF65-F5344CB8AC3E}">
        <p14:creationId xmlns:p14="http://schemas.microsoft.com/office/powerpoint/2010/main" val="109671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F5768EFB-B317-47EA-C969-D365EB136882}"/>
              </a:ext>
            </a:extLst>
          </p:cNvPr>
          <p:cNvSpPr>
            <a:spLocks noGrp="1"/>
          </p:cNvSpPr>
          <p:nvPr>
            <p:ph type="title"/>
          </p:nvPr>
        </p:nvSpPr>
        <p:spPr>
          <a:xfrm>
            <a:off x="838200" y="1379438"/>
            <a:ext cx="10515600" cy="466344"/>
          </a:xfrm>
        </p:spPr>
        <p:txBody>
          <a:bodyPr rtlCol="0"/>
          <a:lstStyle>
            <a:defPPr>
              <a:defRPr lang="it-IT"/>
            </a:defPPr>
          </a:lstStyle>
          <a:p>
            <a:pPr rtl="0"/>
            <a:r>
              <a:rPr lang="it-IT" dirty="0"/>
              <a:t>Prima cosa da fare: accendere l’io</a:t>
            </a:r>
          </a:p>
        </p:txBody>
      </p:sp>
      <p:sp>
        <p:nvSpPr>
          <p:cNvPr id="16" name="Segnaposto testo 15">
            <a:extLst>
              <a:ext uri="{FF2B5EF4-FFF2-40B4-BE49-F238E27FC236}">
                <a16:creationId xmlns:a16="http://schemas.microsoft.com/office/drawing/2014/main" id="{BB801EE7-C3C0-5B30-EB9B-2C995032EE99}"/>
              </a:ext>
            </a:extLst>
          </p:cNvPr>
          <p:cNvSpPr>
            <a:spLocks noGrp="1"/>
          </p:cNvSpPr>
          <p:nvPr>
            <p:ph type="body" sz="quarter" idx="13"/>
          </p:nvPr>
        </p:nvSpPr>
        <p:spPr>
          <a:xfrm>
            <a:off x="3251994" y="1845782"/>
            <a:ext cx="5688012" cy="2028825"/>
          </a:xfrm>
        </p:spPr>
        <p:txBody>
          <a:bodyPr rtlCol="0">
            <a:noAutofit/>
          </a:bodyPr>
          <a:lstStyle>
            <a:defPPr>
              <a:defRPr lang="it-IT"/>
            </a:defPPr>
          </a:lstStyle>
          <a:p>
            <a:pPr rtl="0"/>
            <a:r>
              <a:rPr lang="it-IT" dirty="0"/>
              <a:t>Per realizzare noi stessi dobbiamo innanzitutto </a:t>
            </a:r>
            <a:r>
              <a:rPr lang="it-IT" b="1" dirty="0">
                <a:effectLst>
                  <a:outerShdw blurRad="38100" dist="38100" dir="2700000" algn="tl">
                    <a:srgbClr val="000000">
                      <a:alpha val="43137"/>
                    </a:srgbClr>
                  </a:outerShdw>
                </a:effectLst>
              </a:rPr>
              <a:t>sapere chi siamo</a:t>
            </a:r>
            <a:r>
              <a:rPr lang="it-IT" dirty="0"/>
              <a:t>. Illuminare ogni pensiero che facciamo alla luce del nostro «io» significa </a:t>
            </a:r>
            <a:r>
              <a:rPr lang="it-IT" u="sng" dirty="0"/>
              <a:t>riconoscere che noi non siamo i nostri pensieri</a:t>
            </a:r>
            <a:r>
              <a:rPr lang="it-IT" dirty="0"/>
              <a:t>. Possiamo accettarli, osservarli e poi scegliere quelli che riconosciamo in linea con i nostri valori ed obiettivi. Noi siamo il cielo ed i pensieri sono le nuvole.</a:t>
            </a:r>
            <a:endParaRPr lang="it-IT" u="sng" dirty="0">
              <a:effectLst>
                <a:outerShdw blurRad="38100" dist="38100" dir="2700000" algn="tl">
                  <a:srgbClr val="000000">
                    <a:alpha val="43137"/>
                  </a:srgbClr>
                </a:outerShdw>
              </a:effectLst>
            </a:endParaRPr>
          </a:p>
        </p:txBody>
      </p:sp>
      <p:sp>
        <p:nvSpPr>
          <p:cNvPr id="4" name="Segnaposto numero diapositiva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8</a:t>
            </a:fld>
            <a:endParaRPr lang="it-IT"/>
          </a:p>
        </p:txBody>
      </p:sp>
    </p:spTree>
    <p:extLst>
      <p:ext uri="{BB962C8B-B14F-4D97-AF65-F5344CB8AC3E}">
        <p14:creationId xmlns:p14="http://schemas.microsoft.com/office/powerpoint/2010/main" val="57982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olo 37">
            <a:extLst>
              <a:ext uri="{FF2B5EF4-FFF2-40B4-BE49-F238E27FC236}">
                <a16:creationId xmlns:a16="http://schemas.microsoft.com/office/drawing/2014/main" id="{BE14C3C8-CE39-133E-31F8-E2A69DFA914D}"/>
              </a:ext>
            </a:extLst>
          </p:cNvPr>
          <p:cNvSpPr>
            <a:spLocks noGrp="1"/>
          </p:cNvSpPr>
          <p:nvPr>
            <p:ph type="title"/>
          </p:nvPr>
        </p:nvSpPr>
        <p:spPr>
          <a:xfrm>
            <a:off x="365760" y="402336"/>
            <a:ext cx="10515600" cy="676656"/>
          </a:xfrm>
        </p:spPr>
        <p:txBody>
          <a:bodyPr rtlCol="0"/>
          <a:lstStyle>
            <a:defPPr>
              <a:defRPr lang="it-IT"/>
            </a:defPPr>
          </a:lstStyle>
          <a:p>
            <a:pPr rtl="0"/>
            <a:r>
              <a:rPr lang="it-IT" dirty="0"/>
              <a:t>Per capire meglio: ritratti di personaggi </a:t>
            </a:r>
          </a:p>
        </p:txBody>
      </p:sp>
      <p:sp>
        <p:nvSpPr>
          <p:cNvPr id="26" name="Segnaposto testo 25">
            <a:extLst>
              <a:ext uri="{FF2B5EF4-FFF2-40B4-BE49-F238E27FC236}">
                <a16:creationId xmlns:a16="http://schemas.microsoft.com/office/drawing/2014/main" id="{F237C2FF-8AE7-02AF-7E17-D62F80F65FAA}"/>
              </a:ext>
            </a:extLst>
          </p:cNvPr>
          <p:cNvSpPr>
            <a:spLocks noGrp="1"/>
          </p:cNvSpPr>
          <p:nvPr>
            <p:ph type="body" sz="quarter" idx="17"/>
          </p:nvPr>
        </p:nvSpPr>
        <p:spPr/>
        <p:txBody>
          <a:bodyPr rtlCol="0"/>
          <a:lstStyle>
            <a:defPPr>
              <a:defRPr lang="it-IT"/>
            </a:defPPr>
          </a:lstStyle>
          <a:p>
            <a:pPr rtl="0"/>
            <a:r>
              <a:rPr lang="it-IT" dirty="0"/>
              <a:t>Fra </a:t>
            </a:r>
            <a:r>
              <a:rPr lang="it-IT" dirty="0" err="1"/>
              <a:t>cristoforo</a:t>
            </a:r>
            <a:endParaRPr lang="it-IT" dirty="0"/>
          </a:p>
        </p:txBody>
      </p:sp>
      <p:sp>
        <p:nvSpPr>
          <p:cNvPr id="27" name="Segnaposto testo 26">
            <a:extLst>
              <a:ext uri="{FF2B5EF4-FFF2-40B4-BE49-F238E27FC236}">
                <a16:creationId xmlns:a16="http://schemas.microsoft.com/office/drawing/2014/main" id="{00C27F86-4C80-C4F3-6CE8-D40C84F64932}"/>
              </a:ext>
            </a:extLst>
          </p:cNvPr>
          <p:cNvSpPr>
            <a:spLocks noGrp="1"/>
          </p:cNvSpPr>
          <p:nvPr>
            <p:ph type="body" sz="quarter" idx="18"/>
          </p:nvPr>
        </p:nvSpPr>
        <p:spPr/>
        <p:txBody>
          <a:bodyPr rtlCol="0"/>
          <a:lstStyle>
            <a:defPPr>
              <a:defRPr lang="it-IT"/>
            </a:defPPr>
          </a:lstStyle>
          <a:p>
            <a:pPr rtl="0"/>
            <a:r>
              <a:rPr lang="it-IT" dirty="0"/>
              <a:t>Il sarto</a:t>
            </a:r>
          </a:p>
        </p:txBody>
      </p:sp>
      <p:sp>
        <p:nvSpPr>
          <p:cNvPr id="28" name="Segnaposto testo 27">
            <a:extLst>
              <a:ext uri="{FF2B5EF4-FFF2-40B4-BE49-F238E27FC236}">
                <a16:creationId xmlns:a16="http://schemas.microsoft.com/office/drawing/2014/main" id="{437F270A-5AE8-3D7C-4649-C8CE5C3BBE73}"/>
              </a:ext>
            </a:extLst>
          </p:cNvPr>
          <p:cNvSpPr>
            <a:spLocks noGrp="1"/>
          </p:cNvSpPr>
          <p:nvPr>
            <p:ph type="body" sz="quarter" idx="19"/>
          </p:nvPr>
        </p:nvSpPr>
        <p:spPr>
          <a:xfrm>
            <a:off x="6434931" y="5175504"/>
            <a:ext cx="2233208" cy="407980"/>
          </a:xfrm>
        </p:spPr>
        <p:txBody>
          <a:bodyPr rtlCol="0"/>
          <a:lstStyle>
            <a:defPPr>
              <a:defRPr lang="it-IT"/>
            </a:defPPr>
          </a:lstStyle>
          <a:p>
            <a:pPr rtl="0"/>
            <a:r>
              <a:rPr lang="it-IT" dirty="0"/>
              <a:t>L’innominato &amp; don </a:t>
            </a:r>
            <a:r>
              <a:rPr lang="it-IT" dirty="0" err="1"/>
              <a:t>abbondio</a:t>
            </a:r>
            <a:endParaRPr lang="it-IT" dirty="0"/>
          </a:p>
        </p:txBody>
      </p:sp>
      <p:sp>
        <p:nvSpPr>
          <p:cNvPr id="29" name="Segnaposto testo 28">
            <a:extLst>
              <a:ext uri="{FF2B5EF4-FFF2-40B4-BE49-F238E27FC236}">
                <a16:creationId xmlns:a16="http://schemas.microsoft.com/office/drawing/2014/main" id="{88C30139-2108-5DD5-D7B5-F4C5CA6CCBF3}"/>
              </a:ext>
            </a:extLst>
          </p:cNvPr>
          <p:cNvSpPr>
            <a:spLocks noGrp="1"/>
          </p:cNvSpPr>
          <p:nvPr>
            <p:ph type="body" sz="quarter" idx="20"/>
          </p:nvPr>
        </p:nvSpPr>
        <p:spPr/>
        <p:txBody>
          <a:bodyPr rtlCol="0"/>
          <a:lstStyle>
            <a:defPPr>
              <a:defRPr lang="it-IT"/>
            </a:defPPr>
          </a:lstStyle>
          <a:p>
            <a:pPr rtl="0"/>
            <a:r>
              <a:rPr lang="it-IT" dirty="0"/>
              <a:t>Avvocato azzeccagarbugli</a:t>
            </a:r>
          </a:p>
        </p:txBody>
      </p:sp>
      <p:sp>
        <p:nvSpPr>
          <p:cNvPr id="30" name="Segnaposto testo 29">
            <a:extLst>
              <a:ext uri="{FF2B5EF4-FFF2-40B4-BE49-F238E27FC236}">
                <a16:creationId xmlns:a16="http://schemas.microsoft.com/office/drawing/2014/main" id="{7E1DA776-AFFE-AE39-7F7B-59EB501D7E5F}"/>
              </a:ext>
            </a:extLst>
          </p:cNvPr>
          <p:cNvSpPr>
            <a:spLocks noGrp="1"/>
          </p:cNvSpPr>
          <p:nvPr>
            <p:ph type="body" sz="quarter" idx="21"/>
          </p:nvPr>
        </p:nvSpPr>
        <p:spPr/>
        <p:txBody>
          <a:bodyPr rtlCol="0"/>
          <a:lstStyle>
            <a:defPPr>
              <a:defRPr lang="it-IT"/>
            </a:defPPr>
          </a:lstStyle>
          <a:p>
            <a:pPr rtl="0"/>
            <a:r>
              <a:rPr lang="it-IT" dirty="0"/>
              <a:t>L’assertivo</a:t>
            </a:r>
          </a:p>
          <a:p>
            <a:pPr rtl="0"/>
            <a:endParaRPr lang="it-IT" dirty="0"/>
          </a:p>
        </p:txBody>
      </p:sp>
      <p:sp>
        <p:nvSpPr>
          <p:cNvPr id="31" name="Segnaposto testo 30">
            <a:extLst>
              <a:ext uri="{FF2B5EF4-FFF2-40B4-BE49-F238E27FC236}">
                <a16:creationId xmlns:a16="http://schemas.microsoft.com/office/drawing/2014/main" id="{1F74C8AB-F847-F58A-7B89-FC1F3E125FB9}"/>
              </a:ext>
            </a:extLst>
          </p:cNvPr>
          <p:cNvSpPr>
            <a:spLocks noGrp="1"/>
          </p:cNvSpPr>
          <p:nvPr>
            <p:ph type="body" sz="quarter" idx="22"/>
          </p:nvPr>
        </p:nvSpPr>
        <p:spPr/>
        <p:txBody>
          <a:bodyPr rtlCol="0"/>
          <a:lstStyle>
            <a:defPPr>
              <a:defRPr lang="it-IT"/>
            </a:defPPr>
          </a:lstStyle>
          <a:p>
            <a:pPr rtl="0"/>
            <a:r>
              <a:rPr lang="it-IT" dirty="0"/>
              <a:t>Il passivo</a:t>
            </a:r>
          </a:p>
        </p:txBody>
      </p:sp>
      <p:sp>
        <p:nvSpPr>
          <p:cNvPr id="32" name="Segnaposto testo 31">
            <a:extLst>
              <a:ext uri="{FF2B5EF4-FFF2-40B4-BE49-F238E27FC236}">
                <a16:creationId xmlns:a16="http://schemas.microsoft.com/office/drawing/2014/main" id="{0A4B179D-6ECE-CDC7-80E3-5E1843793A1D}"/>
              </a:ext>
            </a:extLst>
          </p:cNvPr>
          <p:cNvSpPr>
            <a:spLocks noGrp="1"/>
          </p:cNvSpPr>
          <p:nvPr>
            <p:ph type="body" sz="quarter" idx="23"/>
          </p:nvPr>
        </p:nvSpPr>
        <p:spPr/>
        <p:txBody>
          <a:bodyPr rtlCol="0"/>
          <a:lstStyle>
            <a:defPPr>
              <a:defRPr lang="it-IT"/>
            </a:defPPr>
          </a:lstStyle>
          <a:p>
            <a:pPr rtl="0"/>
            <a:r>
              <a:rPr lang="it-IT" dirty="0"/>
              <a:t>Passivo-passivo/aggressivo</a:t>
            </a:r>
          </a:p>
        </p:txBody>
      </p:sp>
      <p:sp>
        <p:nvSpPr>
          <p:cNvPr id="34" name="Segnaposto testo 33">
            <a:extLst>
              <a:ext uri="{FF2B5EF4-FFF2-40B4-BE49-F238E27FC236}">
                <a16:creationId xmlns:a16="http://schemas.microsoft.com/office/drawing/2014/main" id="{20510531-78E7-6DD4-B8ED-F8484240C2E1}"/>
              </a:ext>
            </a:extLst>
          </p:cNvPr>
          <p:cNvSpPr>
            <a:spLocks noGrp="1"/>
          </p:cNvSpPr>
          <p:nvPr>
            <p:ph type="body" sz="quarter" idx="24"/>
          </p:nvPr>
        </p:nvSpPr>
        <p:spPr/>
        <p:txBody>
          <a:bodyPr rtlCol="0"/>
          <a:lstStyle>
            <a:defPPr>
              <a:defRPr lang="it-IT"/>
            </a:defPPr>
          </a:lstStyle>
          <a:p>
            <a:pPr rtl="0"/>
            <a:r>
              <a:rPr lang="it-IT" dirty="0"/>
              <a:t>Il manipolativo</a:t>
            </a:r>
          </a:p>
        </p:txBody>
      </p:sp>
      <p:sp>
        <p:nvSpPr>
          <p:cNvPr id="4" name="Segnaposto numero diapositiva 3">
            <a:extLst>
              <a:ext uri="{FF2B5EF4-FFF2-40B4-BE49-F238E27FC236}">
                <a16:creationId xmlns:a16="http://schemas.microsoft.com/office/drawing/2014/main" id="{9099A4E0-99CC-34E8-536B-35867E7C5AF2}"/>
              </a:ext>
            </a:extLst>
          </p:cNvPr>
          <p:cNvSpPr>
            <a:spLocks noGrp="1"/>
          </p:cNvSpPr>
          <p:nvPr>
            <p:ph type="sldNum" sz="quarter" idx="12"/>
          </p:nvPr>
        </p:nvSpPr>
        <p:spPr/>
        <p:txBody>
          <a:bodyPr rtlCol="0"/>
          <a:lstStyle>
            <a:defPPr>
              <a:defRPr lang="it-IT"/>
            </a:defPPr>
          </a:lstStyle>
          <a:p>
            <a:pPr rtl="0"/>
            <a:fld id="{58FB4751-880F-D840-AAA9-3A15815CC996}" type="slidenum">
              <a:rPr lang="it-IT" smtClean="0"/>
              <a:t>9</a:t>
            </a:fld>
            <a:endParaRPr lang="it-IT"/>
          </a:p>
        </p:txBody>
      </p:sp>
      <p:pic>
        <p:nvPicPr>
          <p:cNvPr id="10" name="Segnaposto immagine 9" descr="Immagine che contiene schizzo, arte, illustrazione, Line art&#10;&#10;Descrizione generata automaticamente">
            <a:extLst>
              <a:ext uri="{FF2B5EF4-FFF2-40B4-BE49-F238E27FC236}">
                <a16:creationId xmlns:a16="http://schemas.microsoft.com/office/drawing/2014/main" id="{3BB80661-4436-1FC3-00C4-150F7E3A4724}"/>
              </a:ext>
            </a:extLst>
          </p:cNvPr>
          <p:cNvPicPr>
            <a:picLocks noGrp="1" noChangeAspect="1"/>
          </p:cNvPicPr>
          <p:nvPr>
            <p:ph type="pic" sz="quarter" idx="13"/>
          </p:nvPr>
        </p:nvPicPr>
        <p:blipFill>
          <a:blip r:embed="rId3"/>
          <a:srcRect l="11925" r="11925"/>
          <a:stretch>
            <a:fillRect/>
          </a:stretch>
        </p:blipFill>
        <p:spPr/>
      </p:pic>
      <p:pic>
        <p:nvPicPr>
          <p:cNvPr id="14" name="Segnaposto immagine 13" descr="Immagine che contiene vestiti, schizzo, disegno, Stile retrò&#10;&#10;Descrizione generata automaticamente">
            <a:extLst>
              <a:ext uri="{FF2B5EF4-FFF2-40B4-BE49-F238E27FC236}">
                <a16:creationId xmlns:a16="http://schemas.microsoft.com/office/drawing/2014/main" id="{E526654A-24AA-23F5-598C-0817E716887F}"/>
              </a:ext>
            </a:extLst>
          </p:cNvPr>
          <p:cNvPicPr>
            <a:picLocks noGrp="1" noChangeAspect="1"/>
          </p:cNvPicPr>
          <p:nvPr>
            <p:ph type="pic" sz="quarter" idx="14"/>
          </p:nvPr>
        </p:nvPicPr>
        <p:blipFill>
          <a:blip r:embed="rId4"/>
          <a:srcRect t="8482" b="8482"/>
          <a:stretch>
            <a:fillRect/>
          </a:stretch>
        </p:blipFill>
        <p:spPr>
          <a:xfrm>
            <a:off x="3584082" y="1643098"/>
            <a:ext cx="2425322" cy="3343204"/>
          </a:xfrm>
        </p:spPr>
      </p:pic>
      <p:pic>
        <p:nvPicPr>
          <p:cNvPr id="18" name="Segnaposto immagine 17" descr="Immagine che contiene schizzo, disegno, arte, Cappello da sole&#10;&#10;Descrizione generata automaticamente">
            <a:extLst>
              <a:ext uri="{FF2B5EF4-FFF2-40B4-BE49-F238E27FC236}">
                <a16:creationId xmlns:a16="http://schemas.microsoft.com/office/drawing/2014/main" id="{6E30C167-AEF1-D1CB-FDDB-126D03E895D4}"/>
              </a:ext>
            </a:extLst>
          </p:cNvPr>
          <p:cNvPicPr>
            <a:picLocks noGrp="1" noChangeAspect="1"/>
          </p:cNvPicPr>
          <p:nvPr>
            <p:ph type="pic" sz="quarter" idx="15"/>
          </p:nvPr>
        </p:nvPicPr>
        <p:blipFill>
          <a:blip r:embed="rId5"/>
          <a:srcRect l="13561" r="13561"/>
          <a:stretch>
            <a:fillRect/>
          </a:stretch>
        </p:blipFill>
        <p:spPr/>
      </p:pic>
      <p:pic>
        <p:nvPicPr>
          <p:cNvPr id="22" name="Segnaposto immagine 21" descr="Immagine che contiene schizzo, disegno, vestiti, dipinto&#10;&#10;Descrizione generata automaticamente">
            <a:extLst>
              <a:ext uri="{FF2B5EF4-FFF2-40B4-BE49-F238E27FC236}">
                <a16:creationId xmlns:a16="http://schemas.microsoft.com/office/drawing/2014/main" id="{301FCD96-601C-0CDA-8AF3-90D57789EE66}"/>
              </a:ext>
            </a:extLst>
          </p:cNvPr>
          <p:cNvPicPr>
            <a:picLocks noGrp="1" noChangeAspect="1"/>
          </p:cNvPicPr>
          <p:nvPr>
            <p:ph type="pic" sz="quarter" idx="16"/>
          </p:nvPr>
        </p:nvPicPr>
        <p:blipFill>
          <a:blip r:embed="rId6"/>
          <a:srcRect l="3696" r="3696"/>
          <a:stretch>
            <a:fillRect/>
          </a:stretch>
        </p:blipFill>
        <p:spPr/>
      </p:pic>
    </p:spTree>
    <p:extLst>
      <p:ext uri="{BB962C8B-B14F-4D97-AF65-F5344CB8AC3E}">
        <p14:creationId xmlns:p14="http://schemas.microsoft.com/office/powerpoint/2010/main" val="1002104821"/>
      </p:ext>
    </p:extLst>
  </p:cSld>
  <p:clrMapOvr>
    <a:masterClrMapping/>
  </p:clrMapOvr>
</p:sld>
</file>

<file path=ppt/theme/theme1.xml><?xml version="1.0" encoding="utf-8"?>
<a:theme xmlns:a="http://schemas.openxmlformats.org/drawingml/2006/main" name="Personalizzata">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734_TF11964407_Win32" id="{F6C2ABF3-C322-42BE-B48A-63C78EC4C218}" vid="{F577DF72-62B0-42B0-B34E-786789A7979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{56C25466-4D24-475E-BFA0-77254E094F07}tf11964407_win32</Template>
  <TotalTime>188</TotalTime>
  <Words>2470</Words>
  <Application>Microsoft Office PowerPoint</Application>
  <PresentationFormat>Widescreen</PresentationFormat>
  <Paragraphs>179</Paragraphs>
  <Slides>34</Slides>
  <Notes>31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34</vt:i4>
      </vt:variant>
    </vt:vector>
  </HeadingPairs>
  <TitlesOfParts>
    <vt:vector size="42" baseType="lpstr">
      <vt:lpstr>Arial</vt:lpstr>
      <vt:lpstr>Calibri</vt:lpstr>
      <vt:lpstr>Courier New</vt:lpstr>
      <vt:lpstr>Gill Sans Nova</vt:lpstr>
      <vt:lpstr>Gill Sans Nova Light</vt:lpstr>
      <vt:lpstr>Sagona Book</vt:lpstr>
      <vt:lpstr>Wingdings</vt:lpstr>
      <vt:lpstr>Personalizzata</vt:lpstr>
      <vt:lpstr>ASSERTIVITÀ  (PARTE 1)</vt:lpstr>
      <vt:lpstr>«Bisogna soltanto cercare di pensare e di esprimersi esattamente, senza avere la pretesa di indurre gli altri al nostro gusto e al nostro modo di sentire». </vt:lpstr>
      <vt:lpstr>Dal latino «Asserere»</vt:lpstr>
      <vt:lpstr>Presentazione standard di PowerPoint</vt:lpstr>
      <vt:lpstr>Presentazione standard di PowerPoint</vt:lpstr>
      <vt:lpstr>Presentazione standard di PowerPoint</vt:lpstr>
      <vt:lpstr>L’assertività produce effetti benefici</vt:lpstr>
      <vt:lpstr>Prima cosa da fare: accendere l’io</vt:lpstr>
      <vt:lpstr>Per capire meglio: ritratti di personaggi </vt:lpstr>
      <vt:lpstr>FRA CRISTOFORO: L’ASSERTIVO</vt:lpstr>
      <vt:lpstr>Il sarto: il passivo</vt:lpstr>
      <vt:lpstr>L’innominato: l’aggressivo</vt:lpstr>
      <vt:lpstr>Don abbondio: il passivo aggressivo</vt:lpstr>
      <vt:lpstr>L’avvocato: il manipolativo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personalità passiva e aggressiva correlano positivamente con stress e bornout; quella assertiva correla negativamente</vt:lpstr>
      <vt:lpstr>Presentazione standard di PowerPoint</vt:lpstr>
      <vt:lpstr>Presentazione standard di PowerPoint</vt:lpstr>
      <vt:lpstr>Assertività</vt:lpstr>
      <vt:lpstr>Presentazione standard di PowerPoint</vt:lpstr>
      <vt:lpstr>Mappa dell’assertività</vt:lpstr>
      <vt:lpstr>PRIMO LIVELLO: Riconoscere emozioni e sentimenti</vt:lpstr>
      <vt:lpstr>SECONDO LIVELLO: Manifestare emozioni e sentimenti</vt:lpstr>
      <vt:lpstr>TERZO LIVELLO: I diritti e gli aspetti cognitivi dell’assertività</vt:lpstr>
      <vt:lpstr>Presentazione standard di PowerPoint</vt:lpstr>
      <vt:lpstr>1.  Autonomia di giudizio: voi soli avete il diritto di giudicare il vostro comportamento, i vostri pensieri e le vostre emozioni, e di assumervene la responsabilità accettandone le conseguenze.  2. Rispetto di sé: voi avete il diritto di non giustificare il vostro comportamento, adducendo ragioni o scuse.  3. Giustizia distributiva: voi avete il diritto di decidere se occuparvi dei problemi degli altri, se essere responsabili degli altri.  4. Flessibilità di pensiero: voi avete il diritto di mutare parere o opinione, di cambiare il vostro modo di pensare.  5. Apprendimento per prove ed errori: voi avete il diritto di sbagliare, assumendovi la responsabilità delle eventuali conseguenze negative.</vt:lpstr>
      <vt:lpstr>6. Autonomia emotiva: voi avete il diritto di non farvi coinvolgere dalla benevolenza che gli altri vi mostrano quando vi chiedono qualcosa.  7. Spontaneità e logica: voi avete il diritto di essere illogici nelle vostre scelte.  8. Sapere di non sapere: voi avete il diritto di dire «Non so», quando vi si chiede una competenza che non avete.  9. Autonomia dei punti di vista: voi avete il diritto di dire «Non capisco» a chi non dice chiaramente che cosa si aspetta da voi.  10. Libertà di scelta: voi avete il diritto di dire «Non mi interessa», quando gli altri vi vogliono coinvolgere nelle loro iniziative.</vt:lpstr>
      <vt:lpstr>QUARTO LIVELLO: Apprezzare e motivare</vt:lpstr>
      <vt:lpstr>QUINTO LIVELLO: Immagine di sé e autostima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ASSERTIVITÀ  (PARTE 1)</dc:title>
  <dc:creator>Greta Capelli 2</dc:creator>
  <cp:lastModifiedBy>Greta Capelli 2</cp:lastModifiedBy>
  <cp:revision>5</cp:revision>
  <dcterms:created xsi:type="dcterms:W3CDTF">2023-11-13T14:24:16Z</dcterms:created>
  <dcterms:modified xsi:type="dcterms:W3CDTF">2023-11-14T21:36:21Z</dcterms:modified>
</cp:coreProperties>
</file>