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1"/>
  </p:sldMasterIdLst>
  <p:notesMasterIdLst>
    <p:notesMasterId r:id="rId22"/>
  </p:notesMasterIdLst>
  <p:handoutMasterIdLst>
    <p:handoutMasterId r:id="rId23"/>
  </p:handoutMasterIdLst>
  <p:sldIdLst>
    <p:sldId id="257" r:id="rId2"/>
    <p:sldId id="276" r:id="rId3"/>
    <p:sldId id="270" r:id="rId4"/>
    <p:sldId id="260" r:id="rId5"/>
    <p:sldId id="262" r:id="rId6"/>
    <p:sldId id="277" r:id="rId7"/>
    <p:sldId id="267" r:id="rId8"/>
    <p:sldId id="275" r:id="rId9"/>
    <p:sldId id="265" r:id="rId10"/>
    <p:sldId id="278" r:id="rId11"/>
    <p:sldId id="279" r:id="rId12"/>
    <p:sldId id="271" r:id="rId13"/>
    <p:sldId id="273" r:id="rId14"/>
    <p:sldId id="272" r:id="rId15"/>
    <p:sldId id="280" r:id="rId16"/>
    <p:sldId id="274" r:id="rId17"/>
    <p:sldId id="282" r:id="rId18"/>
    <p:sldId id="281" r:id="rId19"/>
    <p:sldId id="284" r:id="rId20"/>
    <p:sldId id="283"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BAAD"/>
    <a:srgbClr val="D8FFEE"/>
    <a:srgbClr val="9BFFE3"/>
    <a:srgbClr val="B793B1"/>
    <a:srgbClr val="FEDFFF"/>
    <a:srgbClr val="6CA68A"/>
    <a:srgbClr val="9AFFC9"/>
    <a:srgbClr val="DAF9FF"/>
    <a:srgbClr val="91A3FF"/>
    <a:srgbClr val="6E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8911" autoAdjust="0"/>
    <p:restoredTop sz="95522" autoAdjust="0"/>
  </p:normalViewPr>
  <p:slideViewPr>
    <p:cSldViewPr snapToGrid="0">
      <p:cViewPr varScale="1">
        <p:scale>
          <a:sx n="77" d="100"/>
          <a:sy n="77" d="100"/>
        </p:scale>
        <p:origin x="208" y="79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11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A1B572A-28C2-467C-89D6-53D16775A8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a:p>
        </p:txBody>
      </p:sp>
      <p:sp>
        <p:nvSpPr>
          <p:cNvPr id="3" name="Segnaposto data 2">
            <a:extLst>
              <a:ext uri="{FF2B5EF4-FFF2-40B4-BE49-F238E27FC236}">
                <a16:creationId xmlns:a16="http://schemas.microsoft.com/office/drawing/2014/main" id="{1AADE24F-5D56-4409-9D75-F34B10E98E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8790248-0343-47AD-A241-D856B8104D10}" type="datetime1">
              <a:rPr lang="it-IT" smtClean="0"/>
              <a:t>08/01/24</a:t>
            </a:fld>
            <a:endParaRPr lang="it-IT"/>
          </a:p>
        </p:txBody>
      </p:sp>
      <p:sp>
        <p:nvSpPr>
          <p:cNvPr id="4" name="Segnaposto piè di pagina 3">
            <a:extLst>
              <a:ext uri="{FF2B5EF4-FFF2-40B4-BE49-F238E27FC236}">
                <a16:creationId xmlns:a16="http://schemas.microsoft.com/office/drawing/2014/main" id="{D9800D75-C563-4119-8787-D8CD17695E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a:p>
        </p:txBody>
      </p:sp>
      <p:sp>
        <p:nvSpPr>
          <p:cNvPr id="5" name="Segnaposto numero diapositiva 4">
            <a:extLst>
              <a:ext uri="{FF2B5EF4-FFF2-40B4-BE49-F238E27FC236}">
                <a16:creationId xmlns:a16="http://schemas.microsoft.com/office/drawing/2014/main" id="{BD1A6FF2-47B1-440E-A1C2-0011B15643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CB800D5-F0A2-4A01-9A9B-8BD255874D31}" type="slidenum">
              <a:rPr lang="it-IT" smtClean="0"/>
              <a:t>‹N›</a:t>
            </a:fld>
            <a:endParaRPr lang="it-IT"/>
          </a:p>
        </p:txBody>
      </p:sp>
    </p:spTree>
    <p:extLst>
      <p:ext uri="{BB962C8B-B14F-4D97-AF65-F5344CB8AC3E}">
        <p14:creationId xmlns:p14="http://schemas.microsoft.com/office/powerpoint/2010/main" val="15560598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8AF045F-B4C7-450B-8688-C0D26561ED99}" type="datetime1">
              <a:rPr lang="it-IT" noProof="0" smtClean="0"/>
              <a:t>08/01/24</a:t>
            </a:fld>
            <a:endParaRPr lang="it-IT" noProof="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FFB0464-F52C-4F62-B2A8-C42021021BFD}" type="slidenum">
              <a:rPr lang="it-IT" noProof="0" smtClean="0"/>
              <a:t>‹N›</a:t>
            </a:fld>
            <a:endParaRPr lang="it-IT" noProof="0"/>
          </a:p>
        </p:txBody>
      </p:sp>
    </p:spTree>
    <p:extLst>
      <p:ext uri="{BB962C8B-B14F-4D97-AF65-F5344CB8AC3E}">
        <p14:creationId xmlns:p14="http://schemas.microsoft.com/office/powerpoint/2010/main" val="13819699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7FFB0464-F52C-4F62-B2A8-C42021021BFD}" type="slidenum">
              <a:rPr lang="it-IT" smtClean="0"/>
              <a:t>1</a:t>
            </a:fld>
            <a:endParaRPr lang="it-IT"/>
          </a:p>
        </p:txBody>
      </p:sp>
    </p:spTree>
    <p:extLst>
      <p:ext uri="{BB962C8B-B14F-4D97-AF65-F5344CB8AC3E}">
        <p14:creationId xmlns:p14="http://schemas.microsoft.com/office/powerpoint/2010/main" val="3646351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7FFB0464-F52C-4F62-B2A8-C42021021BFD}" type="slidenum">
              <a:rPr lang="it-IT" smtClean="0"/>
              <a:t>4</a:t>
            </a:fld>
            <a:endParaRPr lang="it-IT"/>
          </a:p>
        </p:txBody>
      </p:sp>
    </p:spTree>
    <p:extLst>
      <p:ext uri="{BB962C8B-B14F-4D97-AF65-F5344CB8AC3E}">
        <p14:creationId xmlns:p14="http://schemas.microsoft.com/office/powerpoint/2010/main" val="1792922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7FFB0464-F52C-4F62-B2A8-C42021021BFD}" type="slidenum">
              <a:rPr lang="it-IT" smtClean="0"/>
              <a:t>5</a:t>
            </a:fld>
            <a:endParaRPr lang="it-IT"/>
          </a:p>
        </p:txBody>
      </p:sp>
    </p:spTree>
    <p:extLst>
      <p:ext uri="{BB962C8B-B14F-4D97-AF65-F5344CB8AC3E}">
        <p14:creationId xmlns:p14="http://schemas.microsoft.com/office/powerpoint/2010/main" val="457748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7FFB0464-F52C-4F62-B2A8-C42021021BFD}" type="slidenum">
              <a:rPr lang="it-IT" smtClean="0"/>
              <a:t>6</a:t>
            </a:fld>
            <a:endParaRPr lang="it-IT"/>
          </a:p>
        </p:txBody>
      </p:sp>
    </p:spTree>
    <p:extLst>
      <p:ext uri="{BB962C8B-B14F-4D97-AF65-F5344CB8AC3E}">
        <p14:creationId xmlns:p14="http://schemas.microsoft.com/office/powerpoint/2010/main" val="3344400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7FFB0464-F52C-4F62-B2A8-C42021021BFD}" type="slidenum">
              <a:rPr lang="it-IT" smtClean="0"/>
              <a:t>7</a:t>
            </a:fld>
            <a:endParaRPr lang="it-IT"/>
          </a:p>
        </p:txBody>
      </p:sp>
    </p:spTree>
    <p:extLst>
      <p:ext uri="{BB962C8B-B14F-4D97-AF65-F5344CB8AC3E}">
        <p14:creationId xmlns:p14="http://schemas.microsoft.com/office/powerpoint/2010/main" val="3867558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7FFB0464-F52C-4F62-B2A8-C42021021BFD}" type="slidenum">
              <a:rPr lang="it-IT" smtClean="0"/>
              <a:t>9</a:t>
            </a:fld>
            <a:endParaRPr lang="it-IT"/>
          </a:p>
        </p:txBody>
      </p:sp>
    </p:spTree>
    <p:extLst>
      <p:ext uri="{BB962C8B-B14F-4D97-AF65-F5344CB8AC3E}">
        <p14:creationId xmlns:p14="http://schemas.microsoft.com/office/powerpoint/2010/main" val="1465111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7FFB0464-F52C-4F62-B2A8-C42021021BFD}" type="slidenum">
              <a:rPr lang="it-IT" smtClean="0"/>
              <a:t>10</a:t>
            </a:fld>
            <a:endParaRPr lang="it-IT"/>
          </a:p>
        </p:txBody>
      </p:sp>
    </p:spTree>
    <p:extLst>
      <p:ext uri="{BB962C8B-B14F-4D97-AF65-F5344CB8AC3E}">
        <p14:creationId xmlns:p14="http://schemas.microsoft.com/office/powerpoint/2010/main" val="3676855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DDA51639-B2D6-4652-B8C3-1B4C224A7BAF}" type="datetimeFigureOut">
              <a:rPr lang="en-US" smtClean="0"/>
              <a:t>1/8/24</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pPr rtl="0"/>
            <a:fld id="{EB71941E-999A-46A6-8647-0420067BF7EA}" type="slidenum">
              <a:rPr lang="it-IT" noProof="0" smtClean="0"/>
              <a:pPr rtl="0"/>
              <a:t>‹N›</a:t>
            </a:fld>
            <a:endParaRPr lang="it-IT" noProof="0"/>
          </a:p>
        </p:txBody>
      </p:sp>
    </p:spTree>
    <p:extLst>
      <p:ext uri="{BB962C8B-B14F-4D97-AF65-F5344CB8AC3E}">
        <p14:creationId xmlns:p14="http://schemas.microsoft.com/office/powerpoint/2010/main" val="331216179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rtl="0"/>
            <a:fld id="{EB71941E-999A-46A6-8647-0420067BF7EA}" type="slidenum">
              <a:rPr lang="it-IT" noProof="0" smtClean="0"/>
              <a:pPr rtl="0"/>
              <a:t>‹N›</a:t>
            </a:fld>
            <a:endParaRPr lang="it-IT" noProof="0"/>
          </a:p>
        </p:txBody>
      </p:sp>
    </p:spTree>
    <p:extLst>
      <p:ext uri="{BB962C8B-B14F-4D97-AF65-F5344CB8AC3E}">
        <p14:creationId xmlns:p14="http://schemas.microsoft.com/office/powerpoint/2010/main" val="4143792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rtl="0"/>
            <a:fld id="{EB71941E-999A-46A6-8647-0420067BF7EA}" type="slidenum">
              <a:rPr lang="it-IT" noProof="0" smtClean="0"/>
              <a:pPr rtl="0"/>
              <a:t>‹N›</a:t>
            </a:fld>
            <a:endParaRPr lang="it-IT" noProof="0"/>
          </a:p>
        </p:txBody>
      </p:sp>
    </p:spTree>
    <p:extLst>
      <p:ext uri="{BB962C8B-B14F-4D97-AF65-F5344CB8AC3E}">
        <p14:creationId xmlns:p14="http://schemas.microsoft.com/office/powerpoint/2010/main" val="1476806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ontespizio">
    <p:spTree>
      <p:nvGrpSpPr>
        <p:cNvPr id="1" name=""/>
        <p:cNvGrpSpPr/>
        <p:nvPr/>
      </p:nvGrpSpPr>
      <p:grpSpPr>
        <a:xfrm>
          <a:off x="0" y="0"/>
          <a:ext cx="0" cy="0"/>
          <a:chOff x="0" y="0"/>
          <a:chExt cx="0" cy="0"/>
        </a:xfrm>
      </p:grpSpPr>
      <p:sp>
        <p:nvSpPr>
          <p:cNvPr id="4" name="Segnaposto immagine 3">
            <a:extLst>
              <a:ext uri="{FF2B5EF4-FFF2-40B4-BE49-F238E27FC236}">
                <a16:creationId xmlns:a16="http://schemas.microsoft.com/office/drawing/2014/main" id="{FBE915A5-FFEB-441B-BDE8-F306FB7E62CC}"/>
              </a:ext>
            </a:extLst>
          </p:cNvPr>
          <p:cNvSpPr>
            <a:spLocks noGrp="1"/>
          </p:cNvSpPr>
          <p:nvPr>
            <p:ph type="pic" sz="quarter" idx="12" hasCustomPrompt="1"/>
          </p:nvPr>
        </p:nvSpPr>
        <p:spPr>
          <a:xfrm>
            <a:off x="0" y="0"/>
            <a:ext cx="12192000" cy="6858000"/>
          </a:xfrm>
          <a:solidFill>
            <a:schemeClr val="accent4"/>
          </a:solidFill>
        </p:spPr>
        <p:txBody>
          <a:bodyPr rtlCol="0"/>
          <a:lstStyle>
            <a:lvl1pPr algn="ctr">
              <a:buFontTx/>
              <a:buNone/>
              <a:defRPr>
                <a:solidFill>
                  <a:schemeClr val="accent3">
                    <a:lumMod val="20000"/>
                    <a:lumOff val="80000"/>
                  </a:schemeClr>
                </a:solidFill>
                <a:latin typeface="+mn-lt"/>
              </a:defRPr>
            </a:lvl1pPr>
          </a:lstStyle>
          <a:p>
            <a:pPr rtl="0"/>
            <a:r>
              <a:rPr lang="it-IT" noProof="0"/>
              <a:t>immagine</a:t>
            </a:r>
          </a:p>
        </p:txBody>
      </p:sp>
      <p:sp>
        <p:nvSpPr>
          <p:cNvPr id="14" name="Segnaposto testo 12">
            <a:extLst>
              <a:ext uri="{FF2B5EF4-FFF2-40B4-BE49-F238E27FC236}">
                <a16:creationId xmlns:a16="http://schemas.microsoft.com/office/drawing/2014/main" id="{7FCB6BAA-ADA6-4E0B-9F0B-A3CA2EFB3C24}"/>
              </a:ext>
            </a:extLst>
          </p:cNvPr>
          <p:cNvSpPr>
            <a:spLocks noGrp="1"/>
          </p:cNvSpPr>
          <p:nvPr>
            <p:ph type="body" sz="quarter" idx="11" hasCustomPrompt="1"/>
          </p:nvPr>
        </p:nvSpPr>
        <p:spPr>
          <a:xfrm>
            <a:off x="6840305" y="4938614"/>
            <a:ext cx="3249643" cy="379110"/>
          </a:xfrm>
        </p:spPr>
        <p:txBody>
          <a:bodyPr rtlCol="0"/>
          <a:lstStyle>
            <a:lvl1pPr algn="ctr">
              <a:buNone/>
              <a:defRPr sz="1400">
                <a:solidFill>
                  <a:schemeClr val="accent3">
                    <a:lumMod val="20000"/>
                    <a:lumOff val="80000"/>
                  </a:schemeClr>
                </a:solidFill>
                <a:latin typeface="+mn-lt"/>
              </a:defRPr>
            </a:lvl1pPr>
          </a:lstStyle>
          <a:p>
            <a:pPr lvl="0" rtl="0"/>
            <a:r>
              <a:rPr lang="it-IT" noProof="0"/>
              <a:t>Data</a:t>
            </a:r>
          </a:p>
        </p:txBody>
      </p:sp>
      <p:sp>
        <p:nvSpPr>
          <p:cNvPr id="3" name="Titolo 2">
            <a:extLst>
              <a:ext uri="{FF2B5EF4-FFF2-40B4-BE49-F238E27FC236}">
                <a16:creationId xmlns:a16="http://schemas.microsoft.com/office/drawing/2014/main" id="{D556029E-DA4E-4759-8437-471096A966B8}"/>
              </a:ext>
            </a:extLst>
          </p:cNvPr>
          <p:cNvSpPr>
            <a:spLocks noGrp="1"/>
          </p:cNvSpPr>
          <p:nvPr>
            <p:ph type="title" hasCustomPrompt="1"/>
          </p:nvPr>
        </p:nvSpPr>
        <p:spPr>
          <a:xfrm>
            <a:off x="6095999" y="4365099"/>
            <a:ext cx="4809839" cy="573515"/>
          </a:xfrm>
        </p:spPr>
        <p:txBody>
          <a:bodyPr vert="horz" lIns="0" tIns="0" rIns="0" bIns="0" rtlCol="0">
            <a:noAutofit/>
          </a:bodyPr>
          <a:lstStyle>
            <a:lvl1pPr algn="ctr">
              <a:defRPr lang="en-US" sz="4000" spc="300" baseline="0">
                <a:solidFill>
                  <a:schemeClr val="accent3">
                    <a:lumMod val="20000"/>
                    <a:lumOff val="80000"/>
                  </a:schemeClr>
                </a:solidFill>
                <a:latin typeface="+mj-lt"/>
                <a:ea typeface="+mn-ea"/>
                <a:cs typeface="+mn-cs"/>
              </a:defRPr>
            </a:lvl1pPr>
          </a:lstStyle>
          <a:p>
            <a:pPr marL="228600" lvl="0" indent="-228600" algn="ctr" rtl="0">
              <a:spcBef>
                <a:spcPts val="1000"/>
              </a:spcBef>
              <a:buFont typeface="Arial" panose="020B0604020202020204" pitchFamily="34" charset="0"/>
            </a:pPr>
            <a:r>
              <a:rPr lang="it-IT" noProof="0"/>
              <a:t>TITOLO</a:t>
            </a:r>
          </a:p>
        </p:txBody>
      </p:sp>
    </p:spTree>
    <p:extLst>
      <p:ext uri="{BB962C8B-B14F-4D97-AF65-F5344CB8AC3E}">
        <p14:creationId xmlns:p14="http://schemas.microsoft.com/office/powerpoint/2010/main" val="1149268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erruzione di sezione con immagine">
    <p:spTree>
      <p:nvGrpSpPr>
        <p:cNvPr id="1" name=""/>
        <p:cNvGrpSpPr/>
        <p:nvPr/>
      </p:nvGrpSpPr>
      <p:grpSpPr>
        <a:xfrm>
          <a:off x="0" y="0"/>
          <a:ext cx="0" cy="0"/>
          <a:chOff x="0" y="0"/>
          <a:chExt cx="0" cy="0"/>
        </a:xfrm>
      </p:grpSpPr>
      <p:sp>
        <p:nvSpPr>
          <p:cNvPr id="12" name="Segnaposto immagine 11">
            <a:extLst>
              <a:ext uri="{FF2B5EF4-FFF2-40B4-BE49-F238E27FC236}">
                <a16:creationId xmlns:a16="http://schemas.microsoft.com/office/drawing/2014/main" id="{96A1E487-F2EC-4AB0-B146-A17F2F22E5AE}"/>
              </a:ext>
            </a:extLst>
          </p:cNvPr>
          <p:cNvSpPr>
            <a:spLocks noGrp="1"/>
          </p:cNvSpPr>
          <p:nvPr>
            <p:ph type="pic" sz="quarter" idx="12" hasCustomPrompt="1"/>
          </p:nvPr>
        </p:nvSpPr>
        <p:spPr>
          <a:xfrm>
            <a:off x="0" y="0"/>
            <a:ext cx="12192000" cy="6857999"/>
          </a:xfrm>
          <a:solidFill>
            <a:schemeClr val="accent2">
              <a:lumMod val="60000"/>
              <a:lumOff val="40000"/>
            </a:schemeClr>
          </a:solidFill>
        </p:spPr>
        <p:txBody>
          <a:bodyPr rtlCol="0"/>
          <a:lstStyle>
            <a:lvl1pPr algn="ctr">
              <a:buFontTx/>
              <a:buNone/>
              <a:defRPr>
                <a:solidFill>
                  <a:schemeClr val="accent2">
                    <a:lumMod val="60000"/>
                    <a:lumOff val="40000"/>
                  </a:schemeClr>
                </a:solidFill>
                <a:latin typeface="+mn-lt"/>
              </a:defRPr>
            </a:lvl1pPr>
          </a:lstStyle>
          <a:p>
            <a:pPr rtl="0"/>
            <a:r>
              <a:rPr lang="it-IT" noProof="0"/>
              <a:t>immagine</a:t>
            </a:r>
          </a:p>
        </p:txBody>
      </p:sp>
      <p:sp>
        <p:nvSpPr>
          <p:cNvPr id="16" name="Segnaposto testo 15">
            <a:extLst>
              <a:ext uri="{FF2B5EF4-FFF2-40B4-BE49-F238E27FC236}">
                <a16:creationId xmlns:a16="http://schemas.microsoft.com/office/drawing/2014/main" id="{80296D4C-4C11-4F2C-B095-9DC1C6CCAD52}"/>
              </a:ext>
            </a:extLst>
          </p:cNvPr>
          <p:cNvSpPr>
            <a:spLocks noGrp="1"/>
          </p:cNvSpPr>
          <p:nvPr>
            <p:ph type="body" sz="quarter" idx="11" hasCustomPrompt="1"/>
          </p:nvPr>
        </p:nvSpPr>
        <p:spPr>
          <a:xfrm>
            <a:off x="4305069" y="3077822"/>
            <a:ext cx="1039006" cy="368878"/>
          </a:xfrm>
        </p:spPr>
        <p:txBody>
          <a:bodyPr rtlCol="0"/>
          <a:lstStyle>
            <a:lvl1pPr algn="r">
              <a:buFontTx/>
              <a:buNone/>
              <a:defRPr sz="2400" i="1">
                <a:solidFill>
                  <a:schemeClr val="accent3">
                    <a:lumMod val="20000"/>
                    <a:lumOff val="80000"/>
                  </a:schemeClr>
                </a:solidFill>
                <a:latin typeface="+mn-lt"/>
              </a:defRPr>
            </a:lvl1pPr>
          </a:lstStyle>
          <a:p>
            <a:pPr lvl="0" rtl="0"/>
            <a:r>
              <a:rPr lang="it-IT" noProof="0"/>
              <a:t>sottotitolo</a:t>
            </a:r>
          </a:p>
        </p:txBody>
      </p:sp>
      <p:sp>
        <p:nvSpPr>
          <p:cNvPr id="2" name="Titolo 1">
            <a:extLst>
              <a:ext uri="{FF2B5EF4-FFF2-40B4-BE49-F238E27FC236}">
                <a16:creationId xmlns:a16="http://schemas.microsoft.com/office/drawing/2014/main" id="{3A211C2A-C68C-42C1-908C-D8A132FBB937}"/>
              </a:ext>
            </a:extLst>
          </p:cNvPr>
          <p:cNvSpPr>
            <a:spLocks noGrp="1"/>
          </p:cNvSpPr>
          <p:nvPr>
            <p:ph type="title" hasCustomPrompt="1"/>
          </p:nvPr>
        </p:nvSpPr>
        <p:spPr>
          <a:xfrm>
            <a:off x="5502299" y="2966697"/>
            <a:ext cx="2722422" cy="591127"/>
          </a:xfrm>
        </p:spPr>
        <p:txBody>
          <a:bodyPr vert="horz" lIns="0" tIns="0" rIns="0" bIns="0" rtlCol="0">
            <a:noAutofit/>
          </a:bodyPr>
          <a:lstStyle>
            <a:lvl1pPr>
              <a:defRPr lang="en-US" sz="4000" cap="all" baseline="0">
                <a:solidFill>
                  <a:schemeClr val="accent3">
                    <a:lumMod val="20000"/>
                    <a:lumOff val="80000"/>
                  </a:schemeClr>
                </a:solidFill>
                <a:latin typeface="+mj-lt"/>
                <a:ea typeface="+mn-ea"/>
                <a:cs typeface="+mn-cs"/>
              </a:defRPr>
            </a:lvl1pPr>
          </a:lstStyle>
          <a:p>
            <a:pPr marL="228600" lvl="0" indent="-228600" rtl="0">
              <a:spcBef>
                <a:spcPts val="1000"/>
              </a:spcBef>
              <a:buFontTx/>
            </a:pPr>
            <a:r>
              <a:rPr lang="it-IT" noProof="0"/>
              <a:t>titolo</a:t>
            </a:r>
          </a:p>
        </p:txBody>
      </p:sp>
    </p:spTree>
    <p:extLst>
      <p:ext uri="{BB962C8B-B14F-4D97-AF65-F5344CB8AC3E}">
        <p14:creationId xmlns:p14="http://schemas.microsoft.com/office/powerpoint/2010/main" val="3609019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llage con 8 foto">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516453-F65D-4E9B-9827-962EA7B43B3C}"/>
              </a:ext>
            </a:extLst>
          </p:cNvPr>
          <p:cNvSpPr>
            <a:spLocks noGrp="1"/>
          </p:cNvSpPr>
          <p:nvPr>
            <p:ph type="title"/>
          </p:nvPr>
        </p:nvSpPr>
        <p:spPr>
          <a:xfrm>
            <a:off x="0" y="0"/>
            <a:ext cx="11339241" cy="407035"/>
          </a:xfrm>
        </p:spPr>
        <p:txBody>
          <a:bodyPr rtlCol="0"/>
          <a:lstStyle>
            <a:lvl1pPr>
              <a:defRPr sz="900">
                <a:solidFill>
                  <a:schemeClr val="accent3">
                    <a:lumMod val="40000"/>
                    <a:lumOff val="60000"/>
                  </a:schemeClr>
                </a:solidFill>
              </a:defRPr>
            </a:lvl1pPr>
          </a:lstStyle>
          <a:p>
            <a:pPr rtl="0"/>
            <a:r>
              <a:rPr lang="it-IT" noProof="0"/>
              <a:t>Fare clic per modificare lo stile del titolo dello schema</a:t>
            </a:r>
          </a:p>
        </p:txBody>
      </p:sp>
      <p:sp>
        <p:nvSpPr>
          <p:cNvPr id="5" name="Rettangolo 4">
            <a:extLst>
              <a:ext uri="{FF2B5EF4-FFF2-40B4-BE49-F238E27FC236}">
                <a16:creationId xmlns:a16="http://schemas.microsoft.com/office/drawing/2014/main" id="{D61CD3A7-191A-485E-B049-D37C740CB310}"/>
              </a:ext>
            </a:extLst>
          </p:cNvPr>
          <p:cNvSpPr/>
          <p:nvPr/>
        </p:nvSpPr>
        <p:spPr>
          <a:xfrm>
            <a:off x="106303" y="122372"/>
            <a:ext cx="3419583" cy="351783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8" name="Rettangolo 7">
            <a:extLst>
              <a:ext uri="{FF2B5EF4-FFF2-40B4-BE49-F238E27FC236}">
                <a16:creationId xmlns:a16="http://schemas.microsoft.com/office/drawing/2014/main" id="{79B6B0CD-4535-4563-A88C-7CDF7196B85B}"/>
              </a:ext>
            </a:extLst>
          </p:cNvPr>
          <p:cNvSpPr/>
          <p:nvPr/>
        </p:nvSpPr>
        <p:spPr>
          <a:xfrm>
            <a:off x="106303" y="3741802"/>
            <a:ext cx="3419583" cy="2981853"/>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1" name="Rettangolo 10">
            <a:extLst>
              <a:ext uri="{FF2B5EF4-FFF2-40B4-BE49-F238E27FC236}">
                <a16:creationId xmlns:a16="http://schemas.microsoft.com/office/drawing/2014/main" id="{C36616B6-846C-4079-9DD9-63233DAD3ACB}"/>
              </a:ext>
            </a:extLst>
          </p:cNvPr>
          <p:cNvSpPr/>
          <p:nvPr/>
        </p:nvSpPr>
        <p:spPr>
          <a:xfrm>
            <a:off x="3642691" y="122372"/>
            <a:ext cx="2956440" cy="296762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4" name="Rettangolo 13">
            <a:extLst>
              <a:ext uri="{FF2B5EF4-FFF2-40B4-BE49-F238E27FC236}">
                <a16:creationId xmlns:a16="http://schemas.microsoft.com/office/drawing/2014/main" id="{3B979808-C3C3-4F87-A5AE-006E7FF4D946}"/>
              </a:ext>
            </a:extLst>
          </p:cNvPr>
          <p:cNvSpPr/>
          <p:nvPr/>
        </p:nvSpPr>
        <p:spPr>
          <a:xfrm>
            <a:off x="6708952" y="122372"/>
            <a:ext cx="2673402" cy="413963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7" name="Rettangolo 16">
            <a:extLst>
              <a:ext uri="{FF2B5EF4-FFF2-40B4-BE49-F238E27FC236}">
                <a16:creationId xmlns:a16="http://schemas.microsoft.com/office/drawing/2014/main" id="{56C382A8-4A78-49CE-B22C-0941D49A83FD}"/>
              </a:ext>
            </a:extLst>
          </p:cNvPr>
          <p:cNvSpPr/>
          <p:nvPr/>
        </p:nvSpPr>
        <p:spPr>
          <a:xfrm>
            <a:off x="3642690" y="3205824"/>
            <a:ext cx="2956440" cy="351783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0" name="Rettangolo 19">
            <a:extLst>
              <a:ext uri="{FF2B5EF4-FFF2-40B4-BE49-F238E27FC236}">
                <a16:creationId xmlns:a16="http://schemas.microsoft.com/office/drawing/2014/main" id="{7DDCA776-FCFC-4F63-8D71-9078106C9472}"/>
              </a:ext>
            </a:extLst>
          </p:cNvPr>
          <p:cNvSpPr/>
          <p:nvPr/>
        </p:nvSpPr>
        <p:spPr>
          <a:xfrm>
            <a:off x="9492176" y="122372"/>
            <a:ext cx="2568606" cy="2860006"/>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3" name="Rettangolo 22">
            <a:extLst>
              <a:ext uri="{FF2B5EF4-FFF2-40B4-BE49-F238E27FC236}">
                <a16:creationId xmlns:a16="http://schemas.microsoft.com/office/drawing/2014/main" id="{E59447AF-2555-49E0-918A-7A5A3E4DE479}"/>
              </a:ext>
            </a:extLst>
          </p:cNvPr>
          <p:cNvSpPr/>
          <p:nvPr/>
        </p:nvSpPr>
        <p:spPr>
          <a:xfrm>
            <a:off x="6708953" y="4372996"/>
            <a:ext cx="2673402" cy="235065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6" name="Rettangolo 25">
            <a:extLst>
              <a:ext uri="{FF2B5EF4-FFF2-40B4-BE49-F238E27FC236}">
                <a16:creationId xmlns:a16="http://schemas.microsoft.com/office/drawing/2014/main" id="{3451BDE1-FF97-41BB-B1FE-039ECB3FAA48}"/>
              </a:ext>
            </a:extLst>
          </p:cNvPr>
          <p:cNvSpPr/>
          <p:nvPr/>
        </p:nvSpPr>
        <p:spPr>
          <a:xfrm>
            <a:off x="9492174" y="3090002"/>
            <a:ext cx="2568608" cy="3633654"/>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8" name="Segnaposto immagine 12">
            <a:extLst>
              <a:ext uri="{FF2B5EF4-FFF2-40B4-BE49-F238E27FC236}">
                <a16:creationId xmlns:a16="http://schemas.microsoft.com/office/drawing/2014/main" id="{67AD5A73-8716-4463-A72A-D6F3CA1C957B}"/>
              </a:ext>
            </a:extLst>
          </p:cNvPr>
          <p:cNvSpPr>
            <a:spLocks noGrp="1"/>
          </p:cNvSpPr>
          <p:nvPr>
            <p:ph type="pic" sz="quarter" idx="10" hasCustomPrompt="1"/>
          </p:nvPr>
        </p:nvSpPr>
        <p:spPr>
          <a:xfrm>
            <a:off x="349279" y="374309"/>
            <a:ext cx="2926597" cy="2524311"/>
          </a:xfrm>
          <a:solidFill>
            <a:schemeClr val="tx2">
              <a:lumMod val="40000"/>
              <a:lumOff val="60000"/>
            </a:schemeClr>
          </a:solidFill>
        </p:spPr>
        <p:txBody>
          <a:bodyPr rtlCol="0"/>
          <a:lstStyle>
            <a:lvl1pPr algn="ctr">
              <a:buNone/>
              <a:defRPr>
                <a:solidFill>
                  <a:schemeClr val="tx2">
                    <a:lumMod val="40000"/>
                    <a:lumOff val="60000"/>
                  </a:schemeClr>
                </a:solidFill>
                <a:latin typeface="+mn-lt"/>
              </a:defRPr>
            </a:lvl1pPr>
          </a:lstStyle>
          <a:p>
            <a:pPr rtl="0"/>
            <a:r>
              <a:rPr lang="it-IT" noProof="0"/>
              <a:t>immagine</a:t>
            </a:r>
          </a:p>
        </p:txBody>
      </p:sp>
      <p:sp>
        <p:nvSpPr>
          <p:cNvPr id="29" name="Segnaposto immagine 18">
            <a:extLst>
              <a:ext uri="{FF2B5EF4-FFF2-40B4-BE49-F238E27FC236}">
                <a16:creationId xmlns:a16="http://schemas.microsoft.com/office/drawing/2014/main" id="{306E7670-75FA-47A8-81A4-05FD7DE0AF1D}"/>
              </a:ext>
            </a:extLst>
          </p:cNvPr>
          <p:cNvSpPr>
            <a:spLocks noGrp="1"/>
          </p:cNvSpPr>
          <p:nvPr>
            <p:ph type="pic" sz="quarter" idx="11" hasCustomPrompt="1"/>
          </p:nvPr>
        </p:nvSpPr>
        <p:spPr>
          <a:xfrm>
            <a:off x="349189" y="3994520"/>
            <a:ext cx="2930525" cy="1987550"/>
          </a:xfrm>
          <a:solidFill>
            <a:schemeClr val="tx2">
              <a:lumMod val="50000"/>
            </a:schemeClr>
          </a:solidFill>
        </p:spPr>
        <p:txBody>
          <a:bodyPr rtlCol="0"/>
          <a:lstStyle>
            <a:lvl1pPr algn="ctr">
              <a:buNone/>
              <a:defRPr>
                <a:solidFill>
                  <a:schemeClr val="tx2">
                    <a:lumMod val="50000"/>
                  </a:schemeClr>
                </a:solidFill>
                <a:latin typeface="+mn-lt"/>
              </a:defRPr>
            </a:lvl1pPr>
          </a:lstStyle>
          <a:p>
            <a:pPr rtl="0"/>
            <a:r>
              <a:rPr lang="it-IT" noProof="0"/>
              <a:t>immagine</a:t>
            </a:r>
          </a:p>
        </p:txBody>
      </p:sp>
      <p:sp>
        <p:nvSpPr>
          <p:cNvPr id="30" name="Segnaposto immagine 18">
            <a:extLst>
              <a:ext uri="{FF2B5EF4-FFF2-40B4-BE49-F238E27FC236}">
                <a16:creationId xmlns:a16="http://schemas.microsoft.com/office/drawing/2014/main" id="{D93EF954-7570-4C45-A73E-24302285496B}"/>
              </a:ext>
            </a:extLst>
          </p:cNvPr>
          <p:cNvSpPr>
            <a:spLocks noGrp="1"/>
          </p:cNvSpPr>
          <p:nvPr>
            <p:ph type="pic" sz="quarter" idx="12" hasCustomPrompt="1"/>
          </p:nvPr>
        </p:nvSpPr>
        <p:spPr>
          <a:xfrm>
            <a:off x="9737360" y="374308"/>
            <a:ext cx="2078236" cy="1866486"/>
          </a:xfrm>
          <a:solidFill>
            <a:schemeClr val="tx2">
              <a:lumMod val="50000"/>
            </a:schemeClr>
          </a:solidFill>
        </p:spPr>
        <p:txBody>
          <a:bodyPr rtlCol="0"/>
          <a:lstStyle>
            <a:lvl1pPr algn="ctr">
              <a:buNone/>
              <a:defRPr>
                <a:solidFill>
                  <a:schemeClr val="tx2">
                    <a:lumMod val="50000"/>
                  </a:schemeClr>
                </a:solidFill>
                <a:latin typeface="+mn-lt"/>
              </a:defRPr>
            </a:lvl1pPr>
          </a:lstStyle>
          <a:p>
            <a:pPr rtl="0"/>
            <a:r>
              <a:rPr lang="it-IT" noProof="0"/>
              <a:t>immagine</a:t>
            </a:r>
          </a:p>
        </p:txBody>
      </p:sp>
      <p:sp>
        <p:nvSpPr>
          <p:cNvPr id="31" name="Segnaposto immagine 18">
            <a:extLst>
              <a:ext uri="{FF2B5EF4-FFF2-40B4-BE49-F238E27FC236}">
                <a16:creationId xmlns:a16="http://schemas.microsoft.com/office/drawing/2014/main" id="{37E62A63-6ADB-4815-870C-7DE18C0E2A4C}"/>
              </a:ext>
            </a:extLst>
          </p:cNvPr>
          <p:cNvSpPr>
            <a:spLocks noGrp="1"/>
          </p:cNvSpPr>
          <p:nvPr>
            <p:ph type="pic" sz="quarter" idx="13" hasCustomPrompt="1"/>
          </p:nvPr>
        </p:nvSpPr>
        <p:spPr>
          <a:xfrm>
            <a:off x="3887874" y="374309"/>
            <a:ext cx="2460900" cy="1974108"/>
          </a:xfrm>
          <a:solidFill>
            <a:schemeClr val="tx2">
              <a:lumMod val="50000"/>
            </a:schemeClr>
          </a:solidFill>
        </p:spPr>
        <p:txBody>
          <a:bodyPr rtlCol="0"/>
          <a:lstStyle>
            <a:lvl1pPr algn="ctr">
              <a:buNone/>
              <a:defRPr>
                <a:solidFill>
                  <a:schemeClr val="tx2">
                    <a:lumMod val="50000"/>
                  </a:schemeClr>
                </a:solidFill>
                <a:latin typeface="+mn-lt"/>
              </a:defRPr>
            </a:lvl1pPr>
          </a:lstStyle>
          <a:p>
            <a:pPr rtl="0"/>
            <a:r>
              <a:rPr lang="it-IT" noProof="0"/>
              <a:t>immagine</a:t>
            </a:r>
          </a:p>
        </p:txBody>
      </p:sp>
      <p:sp>
        <p:nvSpPr>
          <p:cNvPr id="32" name="Segnaposto immagine 18">
            <a:extLst>
              <a:ext uri="{FF2B5EF4-FFF2-40B4-BE49-F238E27FC236}">
                <a16:creationId xmlns:a16="http://schemas.microsoft.com/office/drawing/2014/main" id="{5E88C04C-B228-4B61-AE61-D503F82ACA8A}"/>
              </a:ext>
            </a:extLst>
          </p:cNvPr>
          <p:cNvSpPr>
            <a:spLocks noGrp="1"/>
          </p:cNvSpPr>
          <p:nvPr>
            <p:ph type="pic" sz="quarter" idx="14" hasCustomPrompt="1"/>
          </p:nvPr>
        </p:nvSpPr>
        <p:spPr>
          <a:xfrm>
            <a:off x="6953053" y="4624367"/>
            <a:ext cx="2173480" cy="1357703"/>
          </a:xfrm>
          <a:solidFill>
            <a:schemeClr val="tx2">
              <a:lumMod val="50000"/>
            </a:schemeClr>
          </a:solidFill>
        </p:spPr>
        <p:txBody>
          <a:bodyPr rtlCol="0"/>
          <a:lstStyle>
            <a:lvl1pPr algn="ctr">
              <a:buNone/>
              <a:defRPr>
                <a:solidFill>
                  <a:schemeClr val="tx2">
                    <a:lumMod val="50000"/>
                  </a:schemeClr>
                </a:solidFill>
                <a:latin typeface="+mn-lt"/>
              </a:defRPr>
            </a:lvl1pPr>
          </a:lstStyle>
          <a:p>
            <a:pPr rtl="0"/>
            <a:r>
              <a:rPr lang="it-IT" noProof="0"/>
              <a:t>immagine</a:t>
            </a:r>
          </a:p>
        </p:txBody>
      </p:sp>
      <p:sp>
        <p:nvSpPr>
          <p:cNvPr id="33" name="Segnaposto immagine 12">
            <a:extLst>
              <a:ext uri="{FF2B5EF4-FFF2-40B4-BE49-F238E27FC236}">
                <a16:creationId xmlns:a16="http://schemas.microsoft.com/office/drawing/2014/main" id="{C88BEAB2-2E36-458C-A884-338D4D0E6599}"/>
              </a:ext>
            </a:extLst>
          </p:cNvPr>
          <p:cNvSpPr>
            <a:spLocks noGrp="1"/>
          </p:cNvSpPr>
          <p:nvPr>
            <p:ph type="pic" sz="quarter" idx="15" hasCustomPrompt="1"/>
          </p:nvPr>
        </p:nvSpPr>
        <p:spPr>
          <a:xfrm>
            <a:off x="3886791" y="3458132"/>
            <a:ext cx="2460899" cy="2523939"/>
          </a:xfrm>
          <a:solidFill>
            <a:srgbClr val="ADC5D0"/>
          </a:solidFill>
        </p:spPr>
        <p:txBody>
          <a:bodyPr rtlCol="0"/>
          <a:lstStyle>
            <a:lvl1pPr algn="ctr">
              <a:buNone/>
              <a:defRPr>
                <a:solidFill>
                  <a:schemeClr val="tx2">
                    <a:lumMod val="40000"/>
                    <a:lumOff val="60000"/>
                  </a:schemeClr>
                </a:solidFill>
                <a:latin typeface="+mn-lt"/>
              </a:defRPr>
            </a:lvl1pPr>
          </a:lstStyle>
          <a:p>
            <a:pPr rtl="0"/>
            <a:r>
              <a:rPr lang="it-IT" noProof="0"/>
              <a:t>immagine</a:t>
            </a:r>
          </a:p>
        </p:txBody>
      </p:sp>
      <p:sp>
        <p:nvSpPr>
          <p:cNvPr id="34" name="Segnaposto immagine 12">
            <a:extLst>
              <a:ext uri="{FF2B5EF4-FFF2-40B4-BE49-F238E27FC236}">
                <a16:creationId xmlns:a16="http://schemas.microsoft.com/office/drawing/2014/main" id="{F83EDCAF-9FBF-42BB-9012-9D6E7AE4AAE2}"/>
              </a:ext>
            </a:extLst>
          </p:cNvPr>
          <p:cNvSpPr>
            <a:spLocks noGrp="1"/>
          </p:cNvSpPr>
          <p:nvPr>
            <p:ph type="pic" sz="quarter" idx="16" hasCustomPrompt="1"/>
          </p:nvPr>
        </p:nvSpPr>
        <p:spPr>
          <a:xfrm>
            <a:off x="6953051" y="374309"/>
            <a:ext cx="2173481" cy="3131604"/>
          </a:xfrm>
          <a:solidFill>
            <a:schemeClr val="tx2">
              <a:lumMod val="40000"/>
              <a:lumOff val="60000"/>
            </a:schemeClr>
          </a:solidFill>
        </p:spPr>
        <p:txBody>
          <a:bodyPr rtlCol="0"/>
          <a:lstStyle>
            <a:lvl1pPr algn="ctr">
              <a:buNone/>
              <a:defRPr>
                <a:solidFill>
                  <a:schemeClr val="tx2">
                    <a:lumMod val="40000"/>
                    <a:lumOff val="60000"/>
                  </a:schemeClr>
                </a:solidFill>
                <a:latin typeface="+mn-lt"/>
              </a:defRPr>
            </a:lvl1pPr>
          </a:lstStyle>
          <a:p>
            <a:pPr rtl="0"/>
            <a:r>
              <a:rPr lang="it-IT" noProof="0"/>
              <a:t>immagine</a:t>
            </a:r>
          </a:p>
        </p:txBody>
      </p:sp>
      <p:sp>
        <p:nvSpPr>
          <p:cNvPr id="35" name="Segnaposto immagine 12">
            <a:extLst>
              <a:ext uri="{FF2B5EF4-FFF2-40B4-BE49-F238E27FC236}">
                <a16:creationId xmlns:a16="http://schemas.microsoft.com/office/drawing/2014/main" id="{EBC88136-E5C2-44CD-88E4-25103D1B33C0}"/>
              </a:ext>
            </a:extLst>
          </p:cNvPr>
          <p:cNvSpPr>
            <a:spLocks noGrp="1"/>
          </p:cNvSpPr>
          <p:nvPr>
            <p:ph type="pic" sz="quarter" idx="17" hasCustomPrompt="1"/>
          </p:nvPr>
        </p:nvSpPr>
        <p:spPr>
          <a:xfrm>
            <a:off x="9737360" y="3342229"/>
            <a:ext cx="2078236" cy="2639842"/>
          </a:xfrm>
          <a:solidFill>
            <a:srgbClr val="ADC5D0"/>
          </a:solidFill>
        </p:spPr>
        <p:txBody>
          <a:bodyPr rtlCol="0"/>
          <a:lstStyle>
            <a:lvl1pPr algn="ctr">
              <a:buNone/>
              <a:defRPr>
                <a:solidFill>
                  <a:schemeClr val="tx2">
                    <a:lumMod val="40000"/>
                    <a:lumOff val="60000"/>
                  </a:schemeClr>
                </a:solidFill>
                <a:latin typeface="+mn-lt"/>
              </a:defRPr>
            </a:lvl1pPr>
          </a:lstStyle>
          <a:p>
            <a:pPr rtl="0"/>
            <a:r>
              <a:rPr lang="it-IT" noProof="0"/>
              <a:t>immagine</a:t>
            </a:r>
          </a:p>
        </p:txBody>
      </p:sp>
    </p:spTree>
    <p:extLst>
      <p:ext uri="{BB962C8B-B14F-4D97-AF65-F5344CB8AC3E}">
        <p14:creationId xmlns:p14="http://schemas.microsoft.com/office/powerpoint/2010/main" val="1270579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 foto">
    <p:bg>
      <p:bgPr>
        <a:solidFill>
          <a:srgbClr val="37463B"/>
        </a:solidFill>
        <a:effectLst/>
      </p:bgPr>
    </p:bg>
    <p:spTree>
      <p:nvGrpSpPr>
        <p:cNvPr id="1" name=""/>
        <p:cNvGrpSpPr/>
        <p:nvPr/>
      </p:nvGrpSpPr>
      <p:grpSpPr>
        <a:xfrm>
          <a:off x="0" y="0"/>
          <a:ext cx="0" cy="0"/>
          <a:chOff x="0" y="0"/>
          <a:chExt cx="0" cy="0"/>
        </a:xfrm>
      </p:grpSpPr>
      <p:pic>
        <p:nvPicPr>
          <p:cNvPr id="4" name="Segnaposto immagine 25" descr="Primo piano di un corallo&#10;&#10;Descrizione generata automaticamente">
            <a:extLst>
              <a:ext uri="{FF2B5EF4-FFF2-40B4-BE49-F238E27FC236}">
                <a16:creationId xmlns:a16="http://schemas.microsoft.com/office/drawing/2014/main" id="{4B0ACBD7-EFB6-4100-A022-0B9A0A88CBEA}"/>
              </a:ext>
            </a:extLst>
          </p:cNvPr>
          <p:cNvPicPr>
            <a:picLocks noChangeAspect="1"/>
          </p:cNvPicPr>
          <p:nvPr userDrawn="1"/>
        </p:nvPicPr>
        <p:blipFill rotWithShape="1">
          <a:blip r:embed="rId2">
            <a:duotone>
              <a:prstClr val="black"/>
              <a:schemeClr val="tx2">
                <a:tint val="45000"/>
                <a:satMod val="400000"/>
              </a:schemeClr>
            </a:duotone>
            <a:alphaModFix amt="5000"/>
          </a:blip>
          <a:srcRect t="30332" b="13926"/>
          <a:stretch/>
        </p:blipFill>
        <p:spPr>
          <a:xfrm>
            <a:off x="-151534" y="0"/>
            <a:ext cx="12302836" cy="6858000"/>
          </a:xfrm>
          <a:prstGeom prst="rect">
            <a:avLst/>
          </a:prstGeom>
        </p:spPr>
      </p:pic>
      <p:sp>
        <p:nvSpPr>
          <p:cNvPr id="2" name="Elemento grafico 11">
            <a:extLst>
              <a:ext uri="{FF2B5EF4-FFF2-40B4-BE49-F238E27FC236}">
                <a16:creationId xmlns:a16="http://schemas.microsoft.com/office/drawing/2014/main" id="{25082345-B677-4FCD-8A8F-A78A42503CCC}"/>
              </a:ext>
            </a:extLst>
          </p:cNvPr>
          <p:cNvSpPr/>
          <p:nvPr/>
        </p:nvSpPr>
        <p:spPr>
          <a:xfrm rot="20388820" flipH="1">
            <a:off x="1491896" y="5646588"/>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pPr rtl="0"/>
            <a:endParaRPr lang="it-IT" noProof="0"/>
          </a:p>
        </p:txBody>
      </p:sp>
      <p:sp>
        <p:nvSpPr>
          <p:cNvPr id="3" name="Elemento grafico 6">
            <a:extLst>
              <a:ext uri="{FF2B5EF4-FFF2-40B4-BE49-F238E27FC236}">
                <a16:creationId xmlns:a16="http://schemas.microsoft.com/office/drawing/2014/main" id="{3CB33A04-E7AD-4AC4-88B3-60ED7E9B9566}"/>
              </a:ext>
            </a:extLst>
          </p:cNvPr>
          <p:cNvSpPr/>
          <p:nvPr/>
        </p:nvSpPr>
        <p:spPr>
          <a:xfrm rot="1479909">
            <a:off x="9335388" y="5646587"/>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pPr rtl="0"/>
            <a:endParaRPr lang="it-IT" noProof="0"/>
          </a:p>
        </p:txBody>
      </p:sp>
      <p:sp>
        <p:nvSpPr>
          <p:cNvPr id="23" name="Rettangolo 22">
            <a:extLst>
              <a:ext uri="{FF2B5EF4-FFF2-40B4-BE49-F238E27FC236}">
                <a16:creationId xmlns:a16="http://schemas.microsoft.com/office/drawing/2014/main" id="{E976E5A3-E720-491F-80B9-92B94D665167}"/>
              </a:ext>
            </a:extLst>
          </p:cNvPr>
          <p:cNvSpPr/>
          <p:nvPr userDrawn="1"/>
        </p:nvSpPr>
        <p:spPr>
          <a:xfrm>
            <a:off x="524899" y="681630"/>
            <a:ext cx="3419582" cy="4586533"/>
          </a:xfrm>
          <a:prstGeom prst="rect">
            <a:avLst/>
          </a:prstGeom>
          <a:solidFill>
            <a:schemeClr val="bg1"/>
          </a:solidFill>
          <a:ln>
            <a:noFill/>
          </a:ln>
          <a:effectLst>
            <a:outerShdw blurRad="88900" dist="50800" dir="30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8" name="Rettangolo 27">
            <a:extLst>
              <a:ext uri="{FF2B5EF4-FFF2-40B4-BE49-F238E27FC236}">
                <a16:creationId xmlns:a16="http://schemas.microsoft.com/office/drawing/2014/main" id="{370D647A-A7D0-4786-B3B1-01ECB0E5CEA2}"/>
              </a:ext>
            </a:extLst>
          </p:cNvPr>
          <p:cNvSpPr/>
          <p:nvPr userDrawn="1"/>
        </p:nvSpPr>
        <p:spPr>
          <a:xfrm>
            <a:off x="1413196" y="333929"/>
            <a:ext cx="1642993" cy="49019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0" name="Rettangolo 29">
            <a:extLst>
              <a:ext uri="{FF2B5EF4-FFF2-40B4-BE49-F238E27FC236}">
                <a16:creationId xmlns:a16="http://schemas.microsoft.com/office/drawing/2014/main" id="{F96FA808-97EC-4F02-8C56-FE1435B9771D}"/>
              </a:ext>
            </a:extLst>
          </p:cNvPr>
          <p:cNvSpPr/>
          <p:nvPr userDrawn="1"/>
        </p:nvSpPr>
        <p:spPr>
          <a:xfrm>
            <a:off x="4386204" y="681630"/>
            <a:ext cx="3419582" cy="4586533"/>
          </a:xfrm>
          <a:prstGeom prst="rect">
            <a:avLst/>
          </a:prstGeom>
          <a:solidFill>
            <a:schemeClr val="bg1"/>
          </a:solidFill>
          <a:ln>
            <a:noFill/>
          </a:ln>
          <a:effectLst>
            <a:outerShdw blurRad="88900" dist="50800" dir="30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5" name="Rettangolo 34">
            <a:extLst>
              <a:ext uri="{FF2B5EF4-FFF2-40B4-BE49-F238E27FC236}">
                <a16:creationId xmlns:a16="http://schemas.microsoft.com/office/drawing/2014/main" id="{5E109696-1980-4D2D-B937-02F74014104E}"/>
              </a:ext>
            </a:extLst>
          </p:cNvPr>
          <p:cNvSpPr/>
          <p:nvPr userDrawn="1"/>
        </p:nvSpPr>
        <p:spPr>
          <a:xfrm>
            <a:off x="5274501" y="333929"/>
            <a:ext cx="1642993" cy="49019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6" name="Rettangolo 35">
            <a:extLst>
              <a:ext uri="{FF2B5EF4-FFF2-40B4-BE49-F238E27FC236}">
                <a16:creationId xmlns:a16="http://schemas.microsoft.com/office/drawing/2014/main" id="{0447A092-9105-4154-A058-8646A83D73E4}"/>
              </a:ext>
            </a:extLst>
          </p:cNvPr>
          <p:cNvSpPr/>
          <p:nvPr userDrawn="1"/>
        </p:nvSpPr>
        <p:spPr>
          <a:xfrm>
            <a:off x="8247514" y="677261"/>
            <a:ext cx="3419582" cy="4586533"/>
          </a:xfrm>
          <a:prstGeom prst="rect">
            <a:avLst/>
          </a:prstGeom>
          <a:solidFill>
            <a:schemeClr val="bg1"/>
          </a:solidFill>
          <a:ln>
            <a:noFill/>
          </a:ln>
          <a:effectLst>
            <a:outerShdw blurRad="88900" dist="50800" dir="30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9" name="Rettangolo 38">
            <a:extLst>
              <a:ext uri="{FF2B5EF4-FFF2-40B4-BE49-F238E27FC236}">
                <a16:creationId xmlns:a16="http://schemas.microsoft.com/office/drawing/2014/main" id="{95407C56-9ECE-4F96-9CC0-5AF4992CB676}"/>
              </a:ext>
            </a:extLst>
          </p:cNvPr>
          <p:cNvSpPr/>
          <p:nvPr userDrawn="1"/>
        </p:nvSpPr>
        <p:spPr>
          <a:xfrm>
            <a:off x="9135811" y="329560"/>
            <a:ext cx="1642993" cy="49019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9" name="Segnaposto immagine 18">
            <a:extLst>
              <a:ext uri="{FF2B5EF4-FFF2-40B4-BE49-F238E27FC236}">
                <a16:creationId xmlns:a16="http://schemas.microsoft.com/office/drawing/2014/main" id="{48F0D1A6-69DE-433E-821B-4FF1D0640D01}"/>
              </a:ext>
            </a:extLst>
          </p:cNvPr>
          <p:cNvSpPr>
            <a:spLocks noGrp="1"/>
          </p:cNvSpPr>
          <p:nvPr>
            <p:ph type="pic" sz="quarter" idx="10" hasCustomPrompt="1"/>
          </p:nvPr>
        </p:nvSpPr>
        <p:spPr>
          <a:xfrm>
            <a:off x="771015" y="947627"/>
            <a:ext cx="2927350" cy="3578033"/>
          </a:xfrm>
          <a:solidFill>
            <a:schemeClr val="tx2">
              <a:lumMod val="40000"/>
              <a:lumOff val="60000"/>
            </a:schemeClr>
          </a:solidFill>
        </p:spPr>
        <p:txBody>
          <a:bodyPr rtlCol="0"/>
          <a:lstStyle>
            <a:lvl1pPr algn="ctr">
              <a:buNone/>
              <a:defRPr>
                <a:solidFill>
                  <a:schemeClr val="tx2">
                    <a:lumMod val="40000"/>
                    <a:lumOff val="60000"/>
                  </a:schemeClr>
                </a:solidFill>
                <a:latin typeface="+mn-lt"/>
              </a:defRPr>
            </a:lvl1pPr>
          </a:lstStyle>
          <a:p>
            <a:pPr rtl="0"/>
            <a:r>
              <a:rPr lang="it-IT" noProof="0"/>
              <a:t>Immagine</a:t>
            </a:r>
          </a:p>
        </p:txBody>
      </p:sp>
      <p:sp>
        <p:nvSpPr>
          <p:cNvPr id="20" name="Segnaposto immagine 18">
            <a:extLst>
              <a:ext uri="{FF2B5EF4-FFF2-40B4-BE49-F238E27FC236}">
                <a16:creationId xmlns:a16="http://schemas.microsoft.com/office/drawing/2014/main" id="{5433B204-C104-4815-BF09-872F084D86D9}"/>
              </a:ext>
            </a:extLst>
          </p:cNvPr>
          <p:cNvSpPr>
            <a:spLocks noGrp="1"/>
          </p:cNvSpPr>
          <p:nvPr>
            <p:ph type="pic" sz="quarter" idx="15" hasCustomPrompt="1"/>
          </p:nvPr>
        </p:nvSpPr>
        <p:spPr>
          <a:xfrm>
            <a:off x="4632320" y="947627"/>
            <a:ext cx="2927350" cy="3578033"/>
          </a:xfrm>
          <a:solidFill>
            <a:schemeClr val="tx2">
              <a:lumMod val="40000"/>
              <a:lumOff val="60000"/>
            </a:schemeClr>
          </a:solidFill>
        </p:spPr>
        <p:txBody>
          <a:bodyPr rtlCol="0"/>
          <a:lstStyle>
            <a:lvl1pPr algn="ctr">
              <a:buNone/>
              <a:defRPr>
                <a:solidFill>
                  <a:schemeClr val="tx2">
                    <a:lumMod val="40000"/>
                    <a:lumOff val="60000"/>
                  </a:schemeClr>
                </a:solidFill>
                <a:latin typeface="+mn-lt"/>
              </a:defRPr>
            </a:lvl1pPr>
          </a:lstStyle>
          <a:p>
            <a:pPr rtl="0"/>
            <a:r>
              <a:rPr lang="it-IT" noProof="0"/>
              <a:t>Immagine</a:t>
            </a:r>
          </a:p>
        </p:txBody>
      </p:sp>
      <p:sp>
        <p:nvSpPr>
          <p:cNvPr id="21" name="Segnaposto immagine 18">
            <a:extLst>
              <a:ext uri="{FF2B5EF4-FFF2-40B4-BE49-F238E27FC236}">
                <a16:creationId xmlns:a16="http://schemas.microsoft.com/office/drawing/2014/main" id="{7E31EC5E-2551-4B7D-90D4-D3B557EA3E79}"/>
              </a:ext>
            </a:extLst>
          </p:cNvPr>
          <p:cNvSpPr>
            <a:spLocks noGrp="1"/>
          </p:cNvSpPr>
          <p:nvPr>
            <p:ph type="pic" sz="quarter" idx="16" hasCustomPrompt="1"/>
          </p:nvPr>
        </p:nvSpPr>
        <p:spPr>
          <a:xfrm>
            <a:off x="8493630" y="943258"/>
            <a:ext cx="2927350" cy="3578033"/>
          </a:xfrm>
          <a:solidFill>
            <a:schemeClr val="tx2">
              <a:lumMod val="40000"/>
              <a:lumOff val="60000"/>
            </a:schemeClr>
          </a:solidFill>
        </p:spPr>
        <p:txBody>
          <a:bodyPr rtlCol="0"/>
          <a:lstStyle>
            <a:lvl1pPr algn="ctr">
              <a:buNone/>
              <a:defRPr>
                <a:solidFill>
                  <a:schemeClr val="tx2">
                    <a:lumMod val="40000"/>
                    <a:lumOff val="60000"/>
                  </a:schemeClr>
                </a:solidFill>
                <a:latin typeface="+mn-lt"/>
              </a:defRPr>
            </a:lvl1pPr>
          </a:lstStyle>
          <a:p>
            <a:pPr rtl="0"/>
            <a:r>
              <a:rPr lang="it-IT" noProof="0"/>
              <a:t>Immagine</a:t>
            </a:r>
          </a:p>
        </p:txBody>
      </p:sp>
      <p:sp>
        <p:nvSpPr>
          <p:cNvPr id="5" name="Titolo 4">
            <a:extLst>
              <a:ext uri="{FF2B5EF4-FFF2-40B4-BE49-F238E27FC236}">
                <a16:creationId xmlns:a16="http://schemas.microsoft.com/office/drawing/2014/main" id="{A8BF323E-9C2D-48E5-BB6B-96419386C7A3}"/>
              </a:ext>
            </a:extLst>
          </p:cNvPr>
          <p:cNvSpPr>
            <a:spLocks noGrp="1"/>
          </p:cNvSpPr>
          <p:nvPr>
            <p:ph type="title"/>
          </p:nvPr>
        </p:nvSpPr>
        <p:spPr>
          <a:xfrm>
            <a:off x="3639067" y="5766800"/>
            <a:ext cx="4721634" cy="676186"/>
          </a:xfrm>
        </p:spPr>
        <p:txBody>
          <a:bodyPr vert="horz" lIns="0" tIns="0" rIns="0" bIns="0" rtlCol="0">
            <a:noAutofit/>
          </a:bodyPr>
          <a:lstStyle>
            <a:lvl1pPr algn="ctr">
              <a:buFont typeface="Arial" panose="020B0604020202020204" pitchFamily="34" charset="0"/>
              <a:buNone/>
              <a:defRPr lang="en-US" sz="1600">
                <a:solidFill>
                  <a:schemeClr val="accent3">
                    <a:lumMod val="20000"/>
                    <a:lumOff val="80000"/>
                  </a:schemeClr>
                </a:solidFill>
                <a:latin typeface="+mn-lt"/>
                <a:ea typeface="+mn-ea"/>
                <a:cs typeface="+mn-cs"/>
              </a:defRPr>
            </a:lvl1pPr>
          </a:lstStyle>
          <a:p>
            <a:pPr marL="228600" lvl="0" indent="-228600" algn="ctr" rtl="0">
              <a:lnSpc>
                <a:spcPct val="100000"/>
              </a:lnSpc>
              <a:spcBef>
                <a:spcPts val="1000"/>
              </a:spcBef>
              <a:buFontTx/>
            </a:pPr>
            <a:r>
              <a:rPr lang="it-IT" noProof="0"/>
              <a:t>Fare clic per modificare lo stile del titolo dello schema</a:t>
            </a:r>
          </a:p>
        </p:txBody>
      </p:sp>
    </p:spTree>
    <p:extLst>
      <p:ext uri="{BB962C8B-B14F-4D97-AF65-F5344CB8AC3E}">
        <p14:creationId xmlns:p14="http://schemas.microsoft.com/office/powerpoint/2010/main" val="1378899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foto">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Segnaposto immagine 25" descr="Primo piano di un corallo&#10;&#10;Descrizione generata automaticamente">
            <a:extLst>
              <a:ext uri="{FF2B5EF4-FFF2-40B4-BE49-F238E27FC236}">
                <a16:creationId xmlns:a16="http://schemas.microsoft.com/office/drawing/2014/main" id="{494EA73B-5244-4C80-99EB-DDE5EDF9EDE5}"/>
              </a:ext>
            </a:extLst>
          </p:cNvPr>
          <p:cNvPicPr>
            <a:picLocks noChangeAspect="1"/>
          </p:cNvPicPr>
          <p:nvPr userDrawn="1"/>
        </p:nvPicPr>
        <p:blipFill rotWithShape="1">
          <a:blip r:embed="rId2">
            <a:duotone>
              <a:schemeClr val="accent1">
                <a:shade val="45000"/>
                <a:satMod val="135000"/>
              </a:schemeClr>
              <a:prstClr val="white"/>
            </a:duotone>
            <a:alphaModFix amt="8000"/>
          </a:blip>
          <a:srcRect t="42935" b="815"/>
          <a:stretch/>
        </p:blipFill>
        <p:spPr>
          <a:xfrm>
            <a:off x="0" y="0"/>
            <a:ext cx="12192000" cy="6858000"/>
          </a:xfrm>
          <a:prstGeom prst="rect">
            <a:avLst/>
          </a:prstGeom>
        </p:spPr>
      </p:pic>
      <p:sp>
        <p:nvSpPr>
          <p:cNvPr id="22" name="Rettangolo 21">
            <a:extLst>
              <a:ext uri="{FF2B5EF4-FFF2-40B4-BE49-F238E27FC236}">
                <a16:creationId xmlns:a16="http://schemas.microsoft.com/office/drawing/2014/main" id="{AA9CE015-6EB3-4DD0-8826-DCA2711CBE4F}"/>
              </a:ext>
            </a:extLst>
          </p:cNvPr>
          <p:cNvSpPr/>
          <p:nvPr/>
        </p:nvSpPr>
        <p:spPr>
          <a:xfrm>
            <a:off x="848391" y="764153"/>
            <a:ext cx="4664641" cy="5590223"/>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5" name="Rettangolo 24">
            <a:extLst>
              <a:ext uri="{FF2B5EF4-FFF2-40B4-BE49-F238E27FC236}">
                <a16:creationId xmlns:a16="http://schemas.microsoft.com/office/drawing/2014/main" id="{F82B1BBD-5D08-4833-9588-FBABF1274F43}"/>
              </a:ext>
            </a:extLst>
          </p:cNvPr>
          <p:cNvSpPr/>
          <p:nvPr userDrawn="1"/>
        </p:nvSpPr>
        <p:spPr>
          <a:xfrm>
            <a:off x="2099538" y="484640"/>
            <a:ext cx="2162346" cy="530045"/>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6" name="Elemento grafico 3">
            <a:extLst>
              <a:ext uri="{FF2B5EF4-FFF2-40B4-BE49-F238E27FC236}">
                <a16:creationId xmlns:a16="http://schemas.microsoft.com/office/drawing/2014/main" id="{8D4CA70A-5D6E-4779-8014-6C12C593AFCF}"/>
              </a:ext>
            </a:extLst>
          </p:cNvPr>
          <p:cNvSpPr/>
          <p:nvPr userDrawn="1"/>
        </p:nvSpPr>
        <p:spPr>
          <a:xfrm rot="1514662">
            <a:off x="8184917" y="3851221"/>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pPr rtl="0"/>
            <a:endParaRPr lang="it-IT" noProof="0"/>
          </a:p>
        </p:txBody>
      </p:sp>
      <p:sp>
        <p:nvSpPr>
          <p:cNvPr id="10" name="Segnaposto immagine 4">
            <a:extLst>
              <a:ext uri="{FF2B5EF4-FFF2-40B4-BE49-F238E27FC236}">
                <a16:creationId xmlns:a16="http://schemas.microsoft.com/office/drawing/2014/main" id="{FFF16015-5381-40DF-BF92-F9C4CCB72D0F}"/>
              </a:ext>
            </a:extLst>
          </p:cNvPr>
          <p:cNvSpPr>
            <a:spLocks noGrp="1"/>
          </p:cNvSpPr>
          <p:nvPr>
            <p:ph type="pic" sz="quarter" idx="12" hasCustomPrompt="1"/>
          </p:nvPr>
        </p:nvSpPr>
        <p:spPr>
          <a:xfrm>
            <a:off x="1184904" y="1164507"/>
            <a:ext cx="3992160" cy="4284881"/>
          </a:xfrm>
          <a:solidFill>
            <a:schemeClr val="accent5">
              <a:lumMod val="75000"/>
            </a:schemeClr>
          </a:solidFill>
        </p:spPr>
        <p:txBody>
          <a:bodyPr rtlCol="0"/>
          <a:lstStyle>
            <a:lvl1pPr algn="ctr">
              <a:buNone/>
              <a:defRPr>
                <a:solidFill>
                  <a:schemeClr val="accent5">
                    <a:lumMod val="75000"/>
                  </a:schemeClr>
                </a:solidFill>
                <a:latin typeface="+mn-lt"/>
              </a:defRPr>
            </a:lvl1pPr>
          </a:lstStyle>
          <a:p>
            <a:pPr rtl="0"/>
            <a:r>
              <a:rPr lang="it-IT" noProof="0"/>
              <a:t>immagine</a:t>
            </a:r>
          </a:p>
        </p:txBody>
      </p:sp>
      <p:sp>
        <p:nvSpPr>
          <p:cNvPr id="3" name="Titolo 2">
            <a:extLst>
              <a:ext uri="{FF2B5EF4-FFF2-40B4-BE49-F238E27FC236}">
                <a16:creationId xmlns:a16="http://schemas.microsoft.com/office/drawing/2014/main" id="{F3C1C624-86ED-41D8-8323-124CEDD3BFD7}"/>
              </a:ext>
            </a:extLst>
          </p:cNvPr>
          <p:cNvSpPr>
            <a:spLocks noGrp="1"/>
          </p:cNvSpPr>
          <p:nvPr>
            <p:ph type="title"/>
          </p:nvPr>
        </p:nvSpPr>
        <p:spPr>
          <a:xfrm>
            <a:off x="6610937" y="3103417"/>
            <a:ext cx="4514147" cy="811119"/>
          </a:xfrm>
        </p:spPr>
        <p:txBody>
          <a:bodyPr vert="horz" lIns="0" tIns="0" rIns="0" bIns="0" rtlCol="0">
            <a:noAutofit/>
          </a:bodyPr>
          <a:lstStyle>
            <a:lvl1pPr algn="ctr">
              <a:buFont typeface="Arial" panose="020B0604020202020204" pitchFamily="34" charset="0"/>
              <a:buNone/>
              <a:defRPr lang="en-US" sz="1600">
                <a:solidFill>
                  <a:schemeClr val="accent3">
                    <a:lumMod val="20000"/>
                    <a:lumOff val="80000"/>
                  </a:schemeClr>
                </a:solidFill>
                <a:latin typeface="+mn-lt"/>
                <a:ea typeface="+mn-ea"/>
                <a:cs typeface="+mn-cs"/>
              </a:defRPr>
            </a:lvl1pPr>
          </a:lstStyle>
          <a:p>
            <a:pPr marL="228600" lvl="0" indent="-228600" algn="ctr" rtl="0">
              <a:lnSpc>
                <a:spcPct val="100000"/>
              </a:lnSpc>
              <a:spcBef>
                <a:spcPts val="1000"/>
              </a:spcBef>
              <a:buFontTx/>
            </a:pPr>
            <a:r>
              <a:rPr lang="it-IT" noProof="0"/>
              <a:t>Fare clic per modificare lo stile del titolo dello schema</a:t>
            </a:r>
          </a:p>
        </p:txBody>
      </p:sp>
    </p:spTree>
    <p:extLst>
      <p:ext uri="{BB962C8B-B14F-4D97-AF65-F5344CB8AC3E}">
        <p14:creationId xmlns:p14="http://schemas.microsoft.com/office/powerpoint/2010/main" val="2103672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ayout vuoto">
    <p:bg>
      <p:bgPr>
        <a:solidFill>
          <a:schemeClr val="bg1"/>
        </a:solidFill>
        <a:effectLst/>
      </p:bgPr>
    </p:bg>
    <p:spTree>
      <p:nvGrpSpPr>
        <p:cNvPr id="1" name=""/>
        <p:cNvGrpSpPr/>
        <p:nvPr/>
      </p:nvGrpSpPr>
      <p:grpSpPr>
        <a:xfrm>
          <a:off x="0" y="0"/>
          <a:ext cx="0" cy="0"/>
          <a:chOff x="0" y="0"/>
          <a:chExt cx="0" cy="0"/>
        </a:xfrm>
      </p:grpSpPr>
      <p:pic>
        <p:nvPicPr>
          <p:cNvPr id="4" name="Segnaposto immagine 25" descr="Primo piano di un corallo&#10;&#10;Descrizione generata automaticamente">
            <a:extLst>
              <a:ext uri="{FF2B5EF4-FFF2-40B4-BE49-F238E27FC236}">
                <a16:creationId xmlns:a16="http://schemas.microsoft.com/office/drawing/2014/main" id="{1E127685-9474-47AE-BB6F-86969AAB7448}"/>
              </a:ext>
            </a:extLst>
          </p:cNvPr>
          <p:cNvPicPr>
            <a:picLocks noChangeAspect="1"/>
          </p:cNvPicPr>
          <p:nvPr userDrawn="1"/>
        </p:nvPicPr>
        <p:blipFill rotWithShape="1">
          <a:blip r:embed="rId2">
            <a:duotone>
              <a:schemeClr val="accent1">
                <a:shade val="45000"/>
                <a:satMod val="135000"/>
              </a:schemeClr>
              <a:prstClr val="white"/>
            </a:duotone>
            <a:alphaModFix amt="30000"/>
          </a:blip>
          <a:srcRect t="42935" b="815"/>
          <a:stretch/>
        </p:blipFill>
        <p:spPr>
          <a:xfrm>
            <a:off x="0" y="0"/>
            <a:ext cx="12192000" cy="6858000"/>
          </a:xfrm>
          <a:prstGeom prst="rect">
            <a:avLst/>
          </a:prstGeom>
        </p:spPr>
      </p:pic>
      <p:sp>
        <p:nvSpPr>
          <p:cNvPr id="11" name="Rettangolo 10">
            <a:extLst>
              <a:ext uri="{FF2B5EF4-FFF2-40B4-BE49-F238E27FC236}">
                <a16:creationId xmlns:a16="http://schemas.microsoft.com/office/drawing/2014/main" id="{28C633AD-DA0D-4222-BB4C-CEE9D3EFC731}"/>
              </a:ext>
            </a:extLst>
          </p:cNvPr>
          <p:cNvSpPr/>
          <p:nvPr userDrawn="1"/>
        </p:nvSpPr>
        <p:spPr>
          <a:xfrm>
            <a:off x="285565" y="285566"/>
            <a:ext cx="11620870" cy="628686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Segnaposto testo 15">
            <a:extLst>
              <a:ext uri="{FF2B5EF4-FFF2-40B4-BE49-F238E27FC236}">
                <a16:creationId xmlns:a16="http://schemas.microsoft.com/office/drawing/2014/main" id="{64FFD8EC-D8C2-4E71-8D7E-9FFE38487582}"/>
              </a:ext>
            </a:extLst>
          </p:cNvPr>
          <p:cNvSpPr>
            <a:spLocks noGrp="1"/>
          </p:cNvSpPr>
          <p:nvPr>
            <p:ph type="body" sz="quarter" idx="11" hasCustomPrompt="1"/>
          </p:nvPr>
        </p:nvSpPr>
        <p:spPr>
          <a:xfrm>
            <a:off x="4487949" y="3077822"/>
            <a:ext cx="1039006" cy="368878"/>
          </a:xfrm>
        </p:spPr>
        <p:txBody>
          <a:bodyPr rtlCol="0"/>
          <a:lstStyle>
            <a:lvl1pPr algn="r">
              <a:buFontTx/>
              <a:buNone/>
              <a:defRPr sz="2400" i="1">
                <a:solidFill>
                  <a:srgbClr val="446777"/>
                </a:solidFill>
                <a:latin typeface="+mn-lt"/>
              </a:defRPr>
            </a:lvl1pPr>
          </a:lstStyle>
          <a:p>
            <a:pPr lvl="0" rtl="0"/>
            <a:r>
              <a:rPr lang="it-IT" noProof="0"/>
              <a:t>sottotitolo</a:t>
            </a:r>
          </a:p>
        </p:txBody>
      </p:sp>
      <p:sp>
        <p:nvSpPr>
          <p:cNvPr id="2" name="Elemento grafico 9">
            <a:extLst>
              <a:ext uri="{FF2B5EF4-FFF2-40B4-BE49-F238E27FC236}">
                <a16:creationId xmlns:a16="http://schemas.microsoft.com/office/drawing/2014/main" id="{52C2E414-18BC-4204-A2E8-DAAD333C3B60}"/>
              </a:ext>
            </a:extLst>
          </p:cNvPr>
          <p:cNvSpPr/>
          <p:nvPr/>
        </p:nvSpPr>
        <p:spPr>
          <a:xfrm rot="1563853">
            <a:off x="5413643" y="3506849"/>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tx2"/>
          </a:solidFill>
          <a:ln w="11257" cap="flat">
            <a:noFill/>
            <a:prstDash val="solid"/>
            <a:miter/>
          </a:ln>
        </p:spPr>
        <p:txBody>
          <a:bodyPr rtlCol="0" anchor="ctr"/>
          <a:lstStyle/>
          <a:p>
            <a:pPr rtl="0"/>
            <a:endParaRPr lang="it-IT" noProof="0"/>
          </a:p>
        </p:txBody>
      </p:sp>
      <p:sp>
        <p:nvSpPr>
          <p:cNvPr id="3" name="Titolo 2">
            <a:extLst>
              <a:ext uri="{FF2B5EF4-FFF2-40B4-BE49-F238E27FC236}">
                <a16:creationId xmlns:a16="http://schemas.microsoft.com/office/drawing/2014/main" id="{CA5687A6-EA6B-4C7B-A341-693882F29DE7}"/>
              </a:ext>
            </a:extLst>
          </p:cNvPr>
          <p:cNvSpPr>
            <a:spLocks noGrp="1"/>
          </p:cNvSpPr>
          <p:nvPr>
            <p:ph type="title" hasCustomPrompt="1"/>
          </p:nvPr>
        </p:nvSpPr>
        <p:spPr>
          <a:xfrm>
            <a:off x="5669737" y="2956704"/>
            <a:ext cx="2448103" cy="601121"/>
          </a:xfrm>
        </p:spPr>
        <p:txBody>
          <a:bodyPr vert="horz" lIns="0" tIns="0" rIns="0" bIns="0" rtlCol="0">
            <a:noAutofit/>
          </a:bodyPr>
          <a:lstStyle>
            <a:lvl1pPr>
              <a:defRPr lang="en-US" sz="4000" cap="all" baseline="0">
                <a:solidFill>
                  <a:srgbClr val="446777"/>
                </a:solidFill>
                <a:latin typeface="+mj-lt"/>
                <a:ea typeface="+mn-ea"/>
                <a:cs typeface="+mn-cs"/>
              </a:defRPr>
            </a:lvl1pPr>
          </a:lstStyle>
          <a:p>
            <a:pPr marL="228600" lvl="0" indent="-228600" rtl="0">
              <a:spcBef>
                <a:spcPts val="1000"/>
              </a:spcBef>
              <a:buFontTx/>
            </a:pPr>
            <a:r>
              <a:rPr lang="it-IT" noProof="0"/>
              <a:t>titolo</a:t>
            </a:r>
          </a:p>
        </p:txBody>
      </p:sp>
    </p:spTree>
    <p:extLst>
      <p:ext uri="{BB962C8B-B14F-4D97-AF65-F5344CB8AC3E}">
        <p14:creationId xmlns:p14="http://schemas.microsoft.com/office/powerpoint/2010/main" val="3391451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 foto">
    <p:bg>
      <p:bgPr>
        <a:solidFill>
          <a:schemeClr val="bg1"/>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E25742E-0B47-444B-8B8B-BB03EAE7FC4B}"/>
              </a:ext>
            </a:extLst>
          </p:cNvPr>
          <p:cNvSpPr/>
          <p:nvPr userDrawn="1"/>
        </p:nvSpPr>
        <p:spPr>
          <a:xfrm>
            <a:off x="0" y="-7732"/>
            <a:ext cx="12191010" cy="68657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pic>
        <p:nvPicPr>
          <p:cNvPr id="7" name="Immagine 6" descr="Immagine con tappeto&#10;&#10;Descrizione generata automaticamente">
            <a:extLst>
              <a:ext uri="{FF2B5EF4-FFF2-40B4-BE49-F238E27FC236}">
                <a16:creationId xmlns:a16="http://schemas.microsoft.com/office/drawing/2014/main" id="{E4D5090F-2595-49C8-8F31-FCFF302CB39B}"/>
              </a:ext>
            </a:extLst>
          </p:cNvPr>
          <p:cNvPicPr>
            <a:picLocks noChangeAspect="1"/>
          </p:cNvPicPr>
          <p:nvPr userDrawn="1"/>
        </p:nvPicPr>
        <p:blipFill rotWithShape="1">
          <a:blip r:embed="rId2">
            <a:duotone>
              <a:schemeClr val="accent6">
                <a:shade val="45000"/>
                <a:satMod val="135000"/>
              </a:schemeClr>
              <a:prstClr val="white"/>
            </a:duotone>
            <a:alphaModFix amt="5000"/>
          </a:blip>
          <a:srcRect l="3541" r="2143" b="34177"/>
          <a:stretch/>
        </p:blipFill>
        <p:spPr>
          <a:xfrm rot="10800000" flipV="1">
            <a:off x="-7" y="-7646"/>
            <a:ext cx="12191017" cy="5087646"/>
          </a:xfrm>
          <a:prstGeom prst="rect">
            <a:avLst/>
          </a:prstGeom>
        </p:spPr>
      </p:pic>
      <p:sp>
        <p:nvSpPr>
          <p:cNvPr id="40" name="Rettangolo 39">
            <a:extLst>
              <a:ext uri="{FF2B5EF4-FFF2-40B4-BE49-F238E27FC236}">
                <a16:creationId xmlns:a16="http://schemas.microsoft.com/office/drawing/2014/main" id="{7A53ABB2-D679-4B08-8670-374EBC192A70}"/>
              </a:ext>
            </a:extLst>
          </p:cNvPr>
          <p:cNvSpPr/>
          <p:nvPr userDrawn="1"/>
        </p:nvSpPr>
        <p:spPr>
          <a:xfrm>
            <a:off x="539327" y="3406762"/>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3" name="Rettangolo 42">
            <a:extLst>
              <a:ext uri="{FF2B5EF4-FFF2-40B4-BE49-F238E27FC236}">
                <a16:creationId xmlns:a16="http://schemas.microsoft.com/office/drawing/2014/main" id="{B8FA6E14-528F-4D1D-8DED-CC55E7F4D15A}"/>
              </a:ext>
            </a:extLst>
          </p:cNvPr>
          <p:cNvSpPr/>
          <p:nvPr userDrawn="1"/>
        </p:nvSpPr>
        <p:spPr>
          <a:xfrm>
            <a:off x="1140392" y="3093039"/>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8" name="Rettangolo 47">
            <a:extLst>
              <a:ext uri="{FF2B5EF4-FFF2-40B4-BE49-F238E27FC236}">
                <a16:creationId xmlns:a16="http://schemas.microsoft.com/office/drawing/2014/main" id="{C76D0D81-7898-4FD0-B5CB-91DC005C6CD8}"/>
              </a:ext>
            </a:extLst>
          </p:cNvPr>
          <p:cNvSpPr/>
          <p:nvPr/>
        </p:nvSpPr>
        <p:spPr>
          <a:xfrm>
            <a:off x="3336321" y="3406762"/>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52" name="Rettangolo 51">
            <a:extLst>
              <a:ext uri="{FF2B5EF4-FFF2-40B4-BE49-F238E27FC236}">
                <a16:creationId xmlns:a16="http://schemas.microsoft.com/office/drawing/2014/main" id="{97715DBE-F5C3-4046-BFEF-BC9F50A9DAE1}"/>
              </a:ext>
            </a:extLst>
          </p:cNvPr>
          <p:cNvSpPr/>
          <p:nvPr userDrawn="1"/>
        </p:nvSpPr>
        <p:spPr>
          <a:xfrm>
            <a:off x="3937386" y="3093039"/>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54" name="Rettangolo 53">
            <a:extLst>
              <a:ext uri="{FF2B5EF4-FFF2-40B4-BE49-F238E27FC236}">
                <a16:creationId xmlns:a16="http://schemas.microsoft.com/office/drawing/2014/main" id="{070D90CF-903F-438D-B2DC-69E7F8BE88A1}"/>
              </a:ext>
            </a:extLst>
          </p:cNvPr>
          <p:cNvSpPr/>
          <p:nvPr userDrawn="1"/>
        </p:nvSpPr>
        <p:spPr>
          <a:xfrm>
            <a:off x="6133415" y="3393059"/>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56" name="Rettangolo 55">
            <a:extLst>
              <a:ext uri="{FF2B5EF4-FFF2-40B4-BE49-F238E27FC236}">
                <a16:creationId xmlns:a16="http://schemas.microsoft.com/office/drawing/2014/main" id="{B96F7532-1DBF-4548-BD12-CFF9D1595916}"/>
              </a:ext>
            </a:extLst>
          </p:cNvPr>
          <p:cNvSpPr/>
          <p:nvPr userDrawn="1"/>
        </p:nvSpPr>
        <p:spPr>
          <a:xfrm>
            <a:off x="6734480" y="3079336"/>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59" name="Rettangolo 58">
            <a:extLst>
              <a:ext uri="{FF2B5EF4-FFF2-40B4-BE49-F238E27FC236}">
                <a16:creationId xmlns:a16="http://schemas.microsoft.com/office/drawing/2014/main" id="{542E3DD0-50DC-45B6-8B27-EE9F633A9A80}"/>
              </a:ext>
            </a:extLst>
          </p:cNvPr>
          <p:cNvSpPr/>
          <p:nvPr/>
        </p:nvSpPr>
        <p:spPr>
          <a:xfrm>
            <a:off x="8928137" y="3393143"/>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62" name="Rettangolo 61">
            <a:extLst>
              <a:ext uri="{FF2B5EF4-FFF2-40B4-BE49-F238E27FC236}">
                <a16:creationId xmlns:a16="http://schemas.microsoft.com/office/drawing/2014/main" id="{49F0792B-F250-4A87-B672-10CD1FF7DB06}"/>
              </a:ext>
            </a:extLst>
          </p:cNvPr>
          <p:cNvSpPr/>
          <p:nvPr userDrawn="1"/>
        </p:nvSpPr>
        <p:spPr>
          <a:xfrm>
            <a:off x="9529202" y="3079420"/>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 name="Rettangolo 2">
            <a:extLst>
              <a:ext uri="{FF2B5EF4-FFF2-40B4-BE49-F238E27FC236}">
                <a16:creationId xmlns:a16="http://schemas.microsoft.com/office/drawing/2014/main" id="{9694DB7F-A747-40DE-96EF-1D82762E6F21}"/>
              </a:ext>
            </a:extLst>
          </p:cNvPr>
          <p:cNvSpPr/>
          <p:nvPr userDrawn="1"/>
        </p:nvSpPr>
        <p:spPr>
          <a:xfrm>
            <a:off x="285565" y="285566"/>
            <a:ext cx="11620870" cy="6286867"/>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9" name="Segnaposto testo 15">
            <a:extLst>
              <a:ext uri="{FF2B5EF4-FFF2-40B4-BE49-F238E27FC236}">
                <a16:creationId xmlns:a16="http://schemas.microsoft.com/office/drawing/2014/main" id="{A4F23455-1CA2-484A-A539-C13F39C102E4}"/>
              </a:ext>
            </a:extLst>
          </p:cNvPr>
          <p:cNvSpPr>
            <a:spLocks noGrp="1"/>
          </p:cNvSpPr>
          <p:nvPr>
            <p:ph type="body" sz="quarter" idx="15" hasCustomPrompt="1"/>
          </p:nvPr>
        </p:nvSpPr>
        <p:spPr>
          <a:xfrm>
            <a:off x="4785707" y="743985"/>
            <a:ext cx="1039006" cy="368878"/>
          </a:xfrm>
        </p:spPr>
        <p:txBody>
          <a:bodyPr rtlCol="0"/>
          <a:lstStyle>
            <a:lvl1pPr algn="r">
              <a:buFontTx/>
              <a:buNone/>
              <a:defRPr sz="2400" i="1">
                <a:solidFill>
                  <a:schemeClr val="accent3">
                    <a:lumMod val="20000"/>
                    <a:lumOff val="80000"/>
                  </a:schemeClr>
                </a:solidFill>
                <a:latin typeface="+mn-lt"/>
              </a:defRPr>
            </a:lvl1pPr>
          </a:lstStyle>
          <a:p>
            <a:pPr lvl="0" rtl="0"/>
            <a:r>
              <a:rPr lang="it-IT" noProof="0"/>
              <a:t>sottotitolo</a:t>
            </a:r>
          </a:p>
        </p:txBody>
      </p:sp>
      <p:sp>
        <p:nvSpPr>
          <p:cNvPr id="4" name="Elemento grafico 21">
            <a:extLst>
              <a:ext uri="{FF2B5EF4-FFF2-40B4-BE49-F238E27FC236}">
                <a16:creationId xmlns:a16="http://schemas.microsoft.com/office/drawing/2014/main" id="{02AF6E82-BA59-498B-9E11-F1E1BEA76522}"/>
              </a:ext>
            </a:extLst>
          </p:cNvPr>
          <p:cNvSpPr/>
          <p:nvPr/>
        </p:nvSpPr>
        <p:spPr>
          <a:xfrm rot="1600662">
            <a:off x="5546311" y="2233118"/>
            <a:ext cx="1100563" cy="563350"/>
          </a:xfrm>
          <a:custGeom>
            <a:avLst/>
            <a:gdLst>
              <a:gd name="connsiteX0" fmla="*/ 1100560 w 1100563"/>
              <a:gd name="connsiteY0" fmla="*/ 57532 h 563350"/>
              <a:gd name="connsiteX1" fmla="*/ 1083745 w 1100563"/>
              <a:gd name="connsiteY1" fmla="*/ 74346 h 563350"/>
              <a:gd name="connsiteX2" fmla="*/ 1087472 w 1100563"/>
              <a:gd name="connsiteY2" fmla="*/ 83617 h 563350"/>
              <a:gd name="connsiteX3" fmla="*/ 1085654 w 1100563"/>
              <a:gd name="connsiteY3" fmla="*/ 86707 h 563350"/>
              <a:gd name="connsiteX4" fmla="*/ 1005400 w 1100563"/>
              <a:gd name="connsiteY4" fmla="*/ 138695 h 563350"/>
              <a:gd name="connsiteX5" fmla="*/ 946686 w 1100563"/>
              <a:gd name="connsiteY5" fmla="*/ 164780 h 563350"/>
              <a:gd name="connsiteX6" fmla="*/ 879429 w 1100563"/>
              <a:gd name="connsiteY6" fmla="*/ 192955 h 563350"/>
              <a:gd name="connsiteX7" fmla="*/ 853163 w 1100563"/>
              <a:gd name="connsiteY7" fmla="*/ 203407 h 563350"/>
              <a:gd name="connsiteX8" fmla="*/ 902969 w 1100563"/>
              <a:gd name="connsiteY8" fmla="*/ 207588 h 563350"/>
              <a:gd name="connsiteX9" fmla="*/ 950776 w 1100563"/>
              <a:gd name="connsiteY9" fmla="*/ 198136 h 563350"/>
              <a:gd name="connsiteX10" fmla="*/ 952140 w 1100563"/>
              <a:gd name="connsiteY10" fmla="*/ 201862 h 563350"/>
              <a:gd name="connsiteX11" fmla="*/ 941688 w 1100563"/>
              <a:gd name="connsiteY11" fmla="*/ 212496 h 563350"/>
              <a:gd name="connsiteX12" fmla="*/ 984587 w 1100563"/>
              <a:gd name="connsiteY12" fmla="*/ 235763 h 563350"/>
              <a:gd name="connsiteX13" fmla="*/ 983587 w 1100563"/>
              <a:gd name="connsiteY13" fmla="*/ 239308 h 563350"/>
              <a:gd name="connsiteX14" fmla="*/ 973226 w 1100563"/>
              <a:gd name="connsiteY14" fmla="*/ 238490 h 563350"/>
              <a:gd name="connsiteX15" fmla="*/ 920602 w 1100563"/>
              <a:gd name="connsiteY15" fmla="*/ 227038 h 563350"/>
              <a:gd name="connsiteX16" fmla="*/ 840893 w 1100563"/>
              <a:gd name="connsiteY16" fmla="*/ 227038 h 563350"/>
              <a:gd name="connsiteX17" fmla="*/ 839166 w 1100563"/>
              <a:gd name="connsiteY17" fmla="*/ 227311 h 563350"/>
              <a:gd name="connsiteX18" fmla="*/ 733918 w 1100563"/>
              <a:gd name="connsiteY18" fmla="*/ 267665 h 563350"/>
              <a:gd name="connsiteX19" fmla="*/ 717649 w 1100563"/>
              <a:gd name="connsiteY19" fmla="*/ 285206 h 563350"/>
              <a:gd name="connsiteX20" fmla="*/ 699744 w 1100563"/>
              <a:gd name="connsiteY20" fmla="*/ 315108 h 563350"/>
              <a:gd name="connsiteX21" fmla="*/ 656936 w 1100563"/>
              <a:gd name="connsiteY21" fmla="*/ 351373 h 563350"/>
              <a:gd name="connsiteX22" fmla="*/ 580863 w 1100563"/>
              <a:gd name="connsiteY22" fmla="*/ 394726 h 563350"/>
              <a:gd name="connsiteX23" fmla="*/ 613855 w 1100563"/>
              <a:gd name="connsiteY23" fmla="*/ 397998 h 563350"/>
              <a:gd name="connsiteX24" fmla="*/ 707197 w 1100563"/>
              <a:gd name="connsiteY24" fmla="*/ 364279 h 563350"/>
              <a:gd name="connsiteX25" fmla="*/ 777362 w 1100563"/>
              <a:gd name="connsiteY25" fmla="*/ 359462 h 563350"/>
              <a:gd name="connsiteX26" fmla="*/ 786451 w 1100563"/>
              <a:gd name="connsiteY26" fmla="*/ 367369 h 563350"/>
              <a:gd name="connsiteX27" fmla="*/ 775544 w 1100563"/>
              <a:gd name="connsiteY27" fmla="*/ 369278 h 563350"/>
              <a:gd name="connsiteX28" fmla="*/ 730100 w 1100563"/>
              <a:gd name="connsiteY28" fmla="*/ 377639 h 563350"/>
              <a:gd name="connsiteX29" fmla="*/ 626943 w 1100563"/>
              <a:gd name="connsiteY29" fmla="*/ 419175 h 563350"/>
              <a:gd name="connsiteX30" fmla="*/ 603130 w 1100563"/>
              <a:gd name="connsiteY30" fmla="*/ 422356 h 563350"/>
              <a:gd name="connsiteX31" fmla="*/ 528238 w 1100563"/>
              <a:gd name="connsiteY31" fmla="*/ 440897 h 563350"/>
              <a:gd name="connsiteX32" fmla="*/ 457982 w 1100563"/>
              <a:gd name="connsiteY32" fmla="*/ 479434 h 563350"/>
              <a:gd name="connsiteX33" fmla="*/ 417537 w 1100563"/>
              <a:gd name="connsiteY33" fmla="*/ 483524 h 563350"/>
              <a:gd name="connsiteX34" fmla="*/ 376274 w 1100563"/>
              <a:gd name="connsiteY34" fmla="*/ 478070 h 563350"/>
              <a:gd name="connsiteX35" fmla="*/ 364549 w 1100563"/>
              <a:gd name="connsiteY35" fmla="*/ 476525 h 563350"/>
              <a:gd name="connsiteX36" fmla="*/ 328012 w 1100563"/>
              <a:gd name="connsiteY36" fmla="*/ 480524 h 563350"/>
              <a:gd name="connsiteX37" fmla="*/ 206859 w 1100563"/>
              <a:gd name="connsiteY37" fmla="*/ 545509 h 563350"/>
              <a:gd name="connsiteX38" fmla="*/ 165232 w 1100563"/>
              <a:gd name="connsiteY38" fmla="*/ 557052 h 563350"/>
              <a:gd name="connsiteX39" fmla="*/ 95612 w 1100563"/>
              <a:gd name="connsiteY39" fmla="*/ 560233 h 563350"/>
              <a:gd name="connsiteX40" fmla="*/ 68164 w 1100563"/>
              <a:gd name="connsiteY40" fmla="*/ 563051 h 563350"/>
              <a:gd name="connsiteX41" fmla="*/ 49713 w 1100563"/>
              <a:gd name="connsiteY41" fmla="*/ 561596 h 563350"/>
              <a:gd name="connsiteX42" fmla="*/ 19175 w 1100563"/>
              <a:gd name="connsiteY42" fmla="*/ 545146 h 563350"/>
              <a:gd name="connsiteX43" fmla="*/ 270 w 1100563"/>
              <a:gd name="connsiteY43" fmla="*/ 513153 h 563350"/>
              <a:gd name="connsiteX44" fmla="*/ 10813 w 1100563"/>
              <a:gd name="connsiteY44" fmla="*/ 499156 h 563350"/>
              <a:gd name="connsiteX45" fmla="*/ 125241 w 1100563"/>
              <a:gd name="connsiteY45" fmla="*/ 503428 h 563350"/>
              <a:gd name="connsiteX46" fmla="*/ 245395 w 1100563"/>
              <a:gd name="connsiteY46" fmla="*/ 476162 h 563350"/>
              <a:gd name="connsiteX47" fmla="*/ 309562 w 1100563"/>
              <a:gd name="connsiteY47" fmla="*/ 434081 h 563350"/>
              <a:gd name="connsiteX48" fmla="*/ 325649 w 1100563"/>
              <a:gd name="connsiteY48" fmla="*/ 416630 h 563350"/>
              <a:gd name="connsiteX49" fmla="*/ 339919 w 1100563"/>
              <a:gd name="connsiteY49" fmla="*/ 402452 h 563350"/>
              <a:gd name="connsiteX50" fmla="*/ 374820 w 1100563"/>
              <a:gd name="connsiteY50" fmla="*/ 386728 h 563350"/>
              <a:gd name="connsiteX51" fmla="*/ 389634 w 1100563"/>
              <a:gd name="connsiteY51" fmla="*/ 381911 h 563350"/>
              <a:gd name="connsiteX52" fmla="*/ 431988 w 1100563"/>
              <a:gd name="connsiteY52" fmla="*/ 341739 h 563350"/>
              <a:gd name="connsiteX53" fmla="*/ 445076 w 1100563"/>
              <a:gd name="connsiteY53" fmla="*/ 319562 h 563350"/>
              <a:gd name="connsiteX54" fmla="*/ 456164 w 1100563"/>
              <a:gd name="connsiteY54" fmla="*/ 302475 h 563350"/>
              <a:gd name="connsiteX55" fmla="*/ 462163 w 1100563"/>
              <a:gd name="connsiteY55" fmla="*/ 310110 h 563350"/>
              <a:gd name="connsiteX56" fmla="*/ 452347 w 1100563"/>
              <a:gd name="connsiteY56" fmla="*/ 324470 h 563350"/>
              <a:gd name="connsiteX57" fmla="*/ 451529 w 1100563"/>
              <a:gd name="connsiteY57" fmla="*/ 349828 h 563350"/>
              <a:gd name="connsiteX58" fmla="*/ 464799 w 1100563"/>
              <a:gd name="connsiteY58" fmla="*/ 339466 h 563350"/>
              <a:gd name="connsiteX59" fmla="*/ 479522 w 1100563"/>
              <a:gd name="connsiteY59" fmla="*/ 331559 h 563350"/>
              <a:gd name="connsiteX60" fmla="*/ 474251 w 1100563"/>
              <a:gd name="connsiteY60" fmla="*/ 345283 h 563350"/>
              <a:gd name="connsiteX61" fmla="*/ 386362 w 1100563"/>
              <a:gd name="connsiteY61" fmla="*/ 415994 h 563350"/>
              <a:gd name="connsiteX62" fmla="*/ 384363 w 1100563"/>
              <a:gd name="connsiteY62" fmla="*/ 420357 h 563350"/>
              <a:gd name="connsiteX63" fmla="*/ 511606 w 1100563"/>
              <a:gd name="connsiteY63" fmla="*/ 400089 h 563350"/>
              <a:gd name="connsiteX64" fmla="*/ 532965 w 1100563"/>
              <a:gd name="connsiteY64" fmla="*/ 377639 h 563350"/>
              <a:gd name="connsiteX65" fmla="*/ 540690 w 1100563"/>
              <a:gd name="connsiteY65" fmla="*/ 373731 h 563350"/>
              <a:gd name="connsiteX66" fmla="*/ 643848 w 1100563"/>
              <a:gd name="connsiteY66" fmla="*/ 319289 h 563350"/>
              <a:gd name="connsiteX67" fmla="*/ 682293 w 1100563"/>
              <a:gd name="connsiteY67" fmla="*/ 281116 h 563350"/>
              <a:gd name="connsiteX68" fmla="*/ 690382 w 1100563"/>
              <a:gd name="connsiteY68" fmla="*/ 267756 h 563350"/>
              <a:gd name="connsiteX69" fmla="*/ 767546 w 1100563"/>
              <a:gd name="connsiteY69" fmla="*/ 207497 h 563350"/>
              <a:gd name="connsiteX70" fmla="*/ 853435 w 1100563"/>
              <a:gd name="connsiteY70" fmla="*/ 180503 h 563350"/>
              <a:gd name="connsiteX71" fmla="*/ 897243 w 1100563"/>
              <a:gd name="connsiteY71" fmla="*/ 156691 h 563350"/>
              <a:gd name="connsiteX72" fmla="*/ 953685 w 1100563"/>
              <a:gd name="connsiteY72" fmla="*/ 99795 h 563350"/>
              <a:gd name="connsiteX73" fmla="*/ 963137 w 1100563"/>
              <a:gd name="connsiteY73" fmla="*/ 87434 h 563350"/>
              <a:gd name="connsiteX74" fmla="*/ 984678 w 1100563"/>
              <a:gd name="connsiteY74" fmla="*/ 26903 h 563350"/>
              <a:gd name="connsiteX75" fmla="*/ 983223 w 1100563"/>
              <a:gd name="connsiteY75" fmla="*/ 13633 h 563350"/>
              <a:gd name="connsiteX76" fmla="*/ 984132 w 1100563"/>
              <a:gd name="connsiteY76" fmla="*/ 0 h 563350"/>
              <a:gd name="connsiteX77" fmla="*/ 997856 w 1100563"/>
              <a:gd name="connsiteY77" fmla="*/ 21268 h 563350"/>
              <a:gd name="connsiteX78" fmla="*/ 1029758 w 1100563"/>
              <a:gd name="connsiteY78" fmla="*/ 6817 h 563350"/>
              <a:gd name="connsiteX79" fmla="*/ 1026759 w 1100563"/>
              <a:gd name="connsiteY79" fmla="*/ 11088 h 563350"/>
              <a:gd name="connsiteX80" fmla="*/ 986314 w 1100563"/>
              <a:gd name="connsiteY80" fmla="*/ 69984 h 563350"/>
              <a:gd name="connsiteX81" fmla="*/ 978134 w 1100563"/>
              <a:gd name="connsiteY81" fmla="*/ 87162 h 563350"/>
              <a:gd name="connsiteX82" fmla="*/ 947504 w 1100563"/>
              <a:gd name="connsiteY82" fmla="*/ 135968 h 563350"/>
              <a:gd name="connsiteX83" fmla="*/ 967772 w 1100563"/>
              <a:gd name="connsiteY83" fmla="*/ 137059 h 563350"/>
              <a:gd name="connsiteX84" fmla="*/ 1024396 w 1100563"/>
              <a:gd name="connsiteY84" fmla="*/ 114610 h 563350"/>
              <a:gd name="connsiteX85" fmla="*/ 1038483 w 1100563"/>
              <a:gd name="connsiteY85" fmla="*/ 102249 h 563350"/>
              <a:gd name="connsiteX86" fmla="*/ 1072839 w 1100563"/>
              <a:gd name="connsiteY86" fmla="*/ 67711 h 563350"/>
              <a:gd name="connsiteX87" fmla="*/ 1100560 w 1100563"/>
              <a:gd name="connsiteY87" fmla="*/ 57532 h 5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00563" h="563350">
                <a:moveTo>
                  <a:pt x="1100560" y="57532"/>
                </a:moveTo>
                <a:cubicBezTo>
                  <a:pt x="1100832" y="68802"/>
                  <a:pt x="1087199" y="65258"/>
                  <a:pt x="1083745" y="74346"/>
                </a:cubicBezTo>
                <a:cubicBezTo>
                  <a:pt x="1084654" y="76709"/>
                  <a:pt x="1086109" y="80254"/>
                  <a:pt x="1087472" y="83617"/>
                </a:cubicBezTo>
                <a:cubicBezTo>
                  <a:pt x="1086745" y="84889"/>
                  <a:pt x="1086472" y="86162"/>
                  <a:pt x="1085654" y="86707"/>
                </a:cubicBezTo>
                <a:cubicBezTo>
                  <a:pt x="1059024" y="104248"/>
                  <a:pt x="1032939" y="122790"/>
                  <a:pt x="1005400" y="138695"/>
                </a:cubicBezTo>
                <a:cubicBezTo>
                  <a:pt x="986950" y="149329"/>
                  <a:pt x="966409" y="156418"/>
                  <a:pt x="946686" y="164780"/>
                </a:cubicBezTo>
                <a:cubicBezTo>
                  <a:pt x="924328" y="174323"/>
                  <a:pt x="901879" y="183594"/>
                  <a:pt x="879429" y="192955"/>
                </a:cubicBezTo>
                <a:cubicBezTo>
                  <a:pt x="870977" y="196500"/>
                  <a:pt x="862433" y="199681"/>
                  <a:pt x="853163" y="203407"/>
                </a:cubicBezTo>
                <a:cubicBezTo>
                  <a:pt x="870431" y="204680"/>
                  <a:pt x="887064" y="204134"/>
                  <a:pt x="902969" y="207588"/>
                </a:cubicBezTo>
                <a:cubicBezTo>
                  <a:pt x="920511" y="211405"/>
                  <a:pt x="934417" y="197954"/>
                  <a:pt x="950776" y="198136"/>
                </a:cubicBezTo>
                <a:cubicBezTo>
                  <a:pt x="951231" y="199408"/>
                  <a:pt x="951685" y="200590"/>
                  <a:pt x="952140" y="201862"/>
                </a:cubicBezTo>
                <a:cubicBezTo>
                  <a:pt x="948868" y="205225"/>
                  <a:pt x="945596" y="208497"/>
                  <a:pt x="941688" y="212496"/>
                </a:cubicBezTo>
                <a:cubicBezTo>
                  <a:pt x="956139" y="220403"/>
                  <a:pt x="970317" y="228038"/>
                  <a:pt x="984587" y="235763"/>
                </a:cubicBezTo>
                <a:cubicBezTo>
                  <a:pt x="984223" y="236945"/>
                  <a:pt x="983950" y="238126"/>
                  <a:pt x="983587" y="239308"/>
                </a:cubicBezTo>
                <a:cubicBezTo>
                  <a:pt x="980133" y="239035"/>
                  <a:pt x="976589" y="239217"/>
                  <a:pt x="973226" y="238490"/>
                </a:cubicBezTo>
                <a:cubicBezTo>
                  <a:pt x="955684" y="234673"/>
                  <a:pt x="938325" y="228310"/>
                  <a:pt x="920602" y="227038"/>
                </a:cubicBezTo>
                <a:cubicBezTo>
                  <a:pt x="894153" y="225220"/>
                  <a:pt x="867523" y="226856"/>
                  <a:pt x="840893" y="227038"/>
                </a:cubicBezTo>
                <a:cubicBezTo>
                  <a:pt x="840348" y="227038"/>
                  <a:pt x="839711" y="227311"/>
                  <a:pt x="839166" y="227311"/>
                </a:cubicBezTo>
                <a:cubicBezTo>
                  <a:pt x="797539" y="223493"/>
                  <a:pt x="767001" y="249396"/>
                  <a:pt x="733918" y="267665"/>
                </a:cubicBezTo>
                <a:cubicBezTo>
                  <a:pt x="727283" y="271300"/>
                  <a:pt x="722193" y="278662"/>
                  <a:pt x="717649" y="285206"/>
                </a:cubicBezTo>
                <a:cubicBezTo>
                  <a:pt x="711105" y="294749"/>
                  <a:pt x="705743" y="305111"/>
                  <a:pt x="699744" y="315108"/>
                </a:cubicBezTo>
                <a:cubicBezTo>
                  <a:pt x="689474" y="331923"/>
                  <a:pt x="675568" y="343011"/>
                  <a:pt x="656936" y="351373"/>
                </a:cubicBezTo>
                <a:cubicBezTo>
                  <a:pt x="631396" y="362734"/>
                  <a:pt x="608038" y="378912"/>
                  <a:pt x="580863" y="394726"/>
                </a:cubicBezTo>
                <a:cubicBezTo>
                  <a:pt x="594041" y="400270"/>
                  <a:pt x="604130" y="401452"/>
                  <a:pt x="613855" y="397998"/>
                </a:cubicBezTo>
                <a:cubicBezTo>
                  <a:pt x="645120" y="387092"/>
                  <a:pt x="676113" y="375640"/>
                  <a:pt x="707197" y="364279"/>
                </a:cubicBezTo>
                <a:cubicBezTo>
                  <a:pt x="730191" y="355826"/>
                  <a:pt x="753550" y="353281"/>
                  <a:pt x="777362" y="359462"/>
                </a:cubicBezTo>
                <a:cubicBezTo>
                  <a:pt x="780725" y="360371"/>
                  <a:pt x="783724" y="362643"/>
                  <a:pt x="786451" y="367369"/>
                </a:cubicBezTo>
                <a:cubicBezTo>
                  <a:pt x="782816" y="368096"/>
                  <a:pt x="778907" y="370005"/>
                  <a:pt x="775544" y="369278"/>
                </a:cubicBezTo>
                <a:cubicBezTo>
                  <a:pt x="759094" y="365733"/>
                  <a:pt x="744643" y="371822"/>
                  <a:pt x="730100" y="377639"/>
                </a:cubicBezTo>
                <a:cubicBezTo>
                  <a:pt x="695654" y="391454"/>
                  <a:pt x="661480" y="405815"/>
                  <a:pt x="626943" y="419175"/>
                </a:cubicBezTo>
                <a:cubicBezTo>
                  <a:pt x="619672" y="421993"/>
                  <a:pt x="611037" y="422992"/>
                  <a:pt x="603130" y="422356"/>
                </a:cubicBezTo>
                <a:cubicBezTo>
                  <a:pt x="575955" y="420357"/>
                  <a:pt x="551597" y="428173"/>
                  <a:pt x="528238" y="440897"/>
                </a:cubicBezTo>
                <a:cubicBezTo>
                  <a:pt x="504789" y="453712"/>
                  <a:pt x="481158" y="466164"/>
                  <a:pt x="457982" y="479434"/>
                </a:cubicBezTo>
                <a:cubicBezTo>
                  <a:pt x="444803" y="487068"/>
                  <a:pt x="431624" y="486159"/>
                  <a:pt x="417537" y="483524"/>
                </a:cubicBezTo>
                <a:cubicBezTo>
                  <a:pt x="403904" y="480979"/>
                  <a:pt x="390089" y="479797"/>
                  <a:pt x="376274" y="478070"/>
                </a:cubicBezTo>
                <a:cubicBezTo>
                  <a:pt x="372366" y="477616"/>
                  <a:pt x="367912" y="478161"/>
                  <a:pt x="364549" y="476525"/>
                </a:cubicBezTo>
                <a:cubicBezTo>
                  <a:pt x="351370" y="470436"/>
                  <a:pt x="339646" y="474253"/>
                  <a:pt x="328012" y="480524"/>
                </a:cubicBezTo>
                <a:cubicBezTo>
                  <a:pt x="287658" y="502247"/>
                  <a:pt x="247667" y="524787"/>
                  <a:pt x="206859" y="545509"/>
                </a:cubicBezTo>
                <a:cubicBezTo>
                  <a:pt x="194225" y="551871"/>
                  <a:pt x="179410" y="555507"/>
                  <a:pt x="165232" y="557052"/>
                </a:cubicBezTo>
                <a:cubicBezTo>
                  <a:pt x="142146" y="559506"/>
                  <a:pt x="118788" y="559052"/>
                  <a:pt x="95612" y="560233"/>
                </a:cubicBezTo>
                <a:cubicBezTo>
                  <a:pt x="86432" y="560688"/>
                  <a:pt x="77343" y="562596"/>
                  <a:pt x="68164" y="563051"/>
                </a:cubicBezTo>
                <a:cubicBezTo>
                  <a:pt x="61983" y="563414"/>
                  <a:pt x="55167" y="563869"/>
                  <a:pt x="49713" y="561596"/>
                </a:cubicBezTo>
                <a:cubicBezTo>
                  <a:pt x="39079" y="557143"/>
                  <a:pt x="28809" y="551417"/>
                  <a:pt x="19175" y="545146"/>
                </a:cubicBezTo>
                <a:cubicBezTo>
                  <a:pt x="7814" y="537784"/>
                  <a:pt x="1906" y="526514"/>
                  <a:pt x="270" y="513153"/>
                </a:cubicBezTo>
                <a:cubicBezTo>
                  <a:pt x="-911" y="503519"/>
                  <a:pt x="1634" y="500429"/>
                  <a:pt x="10813" y="499156"/>
                </a:cubicBezTo>
                <a:cubicBezTo>
                  <a:pt x="49168" y="493612"/>
                  <a:pt x="87886" y="495521"/>
                  <a:pt x="125241" y="503428"/>
                </a:cubicBezTo>
                <a:cubicBezTo>
                  <a:pt x="170685" y="513062"/>
                  <a:pt x="208767" y="500156"/>
                  <a:pt x="245395" y="476162"/>
                </a:cubicBezTo>
                <a:cubicBezTo>
                  <a:pt x="266754" y="462165"/>
                  <a:pt x="287840" y="447532"/>
                  <a:pt x="309562" y="434081"/>
                </a:cubicBezTo>
                <a:cubicBezTo>
                  <a:pt x="316924" y="429536"/>
                  <a:pt x="322741" y="424356"/>
                  <a:pt x="325649" y="416630"/>
                </a:cubicBezTo>
                <a:cubicBezTo>
                  <a:pt x="328376" y="409359"/>
                  <a:pt x="333102" y="405360"/>
                  <a:pt x="339919" y="402452"/>
                </a:cubicBezTo>
                <a:cubicBezTo>
                  <a:pt x="351643" y="397362"/>
                  <a:pt x="363095" y="391818"/>
                  <a:pt x="374820" y="386728"/>
                </a:cubicBezTo>
                <a:cubicBezTo>
                  <a:pt x="379546" y="384638"/>
                  <a:pt x="384545" y="382820"/>
                  <a:pt x="389634" y="381911"/>
                </a:cubicBezTo>
                <a:cubicBezTo>
                  <a:pt x="409630" y="378185"/>
                  <a:pt x="425808" y="362007"/>
                  <a:pt x="431988" y="341739"/>
                </a:cubicBezTo>
                <a:cubicBezTo>
                  <a:pt x="434442" y="333740"/>
                  <a:pt x="440532" y="326833"/>
                  <a:pt x="445076" y="319562"/>
                </a:cubicBezTo>
                <a:cubicBezTo>
                  <a:pt x="448711" y="313654"/>
                  <a:pt x="452620" y="307928"/>
                  <a:pt x="456164" y="302475"/>
                </a:cubicBezTo>
                <a:cubicBezTo>
                  <a:pt x="462345" y="302566"/>
                  <a:pt x="464799" y="305111"/>
                  <a:pt x="462163" y="310110"/>
                </a:cubicBezTo>
                <a:cubicBezTo>
                  <a:pt x="459436" y="315199"/>
                  <a:pt x="455528" y="319653"/>
                  <a:pt x="452347" y="324470"/>
                </a:cubicBezTo>
                <a:cubicBezTo>
                  <a:pt x="447166" y="332286"/>
                  <a:pt x="445530" y="340375"/>
                  <a:pt x="451529" y="349828"/>
                </a:cubicBezTo>
                <a:cubicBezTo>
                  <a:pt x="455982" y="346283"/>
                  <a:pt x="460163" y="342466"/>
                  <a:pt x="464799" y="339466"/>
                </a:cubicBezTo>
                <a:cubicBezTo>
                  <a:pt x="469343" y="336467"/>
                  <a:pt x="474433" y="334286"/>
                  <a:pt x="479522" y="331559"/>
                </a:cubicBezTo>
                <a:cubicBezTo>
                  <a:pt x="483976" y="340284"/>
                  <a:pt x="478159" y="342102"/>
                  <a:pt x="474251" y="345283"/>
                </a:cubicBezTo>
                <a:cubicBezTo>
                  <a:pt x="445258" y="369278"/>
                  <a:pt x="412538" y="388637"/>
                  <a:pt x="386362" y="415994"/>
                </a:cubicBezTo>
                <a:cubicBezTo>
                  <a:pt x="385272" y="417085"/>
                  <a:pt x="384999" y="418993"/>
                  <a:pt x="384363" y="420357"/>
                </a:cubicBezTo>
                <a:cubicBezTo>
                  <a:pt x="430988" y="443987"/>
                  <a:pt x="471979" y="430718"/>
                  <a:pt x="511606" y="400089"/>
                </a:cubicBezTo>
                <a:cubicBezTo>
                  <a:pt x="511061" y="387728"/>
                  <a:pt x="519331" y="380457"/>
                  <a:pt x="532965" y="377639"/>
                </a:cubicBezTo>
                <a:cubicBezTo>
                  <a:pt x="535691" y="377094"/>
                  <a:pt x="538418" y="375458"/>
                  <a:pt x="540690" y="373731"/>
                </a:cubicBezTo>
                <a:cubicBezTo>
                  <a:pt x="572592" y="350827"/>
                  <a:pt x="609038" y="336649"/>
                  <a:pt x="643848" y="319289"/>
                </a:cubicBezTo>
                <a:cubicBezTo>
                  <a:pt x="660571" y="310928"/>
                  <a:pt x="676113" y="300748"/>
                  <a:pt x="682293" y="281116"/>
                </a:cubicBezTo>
                <a:cubicBezTo>
                  <a:pt x="683839" y="276299"/>
                  <a:pt x="687020" y="271755"/>
                  <a:pt x="690382" y="267756"/>
                </a:cubicBezTo>
                <a:cubicBezTo>
                  <a:pt x="711923" y="242398"/>
                  <a:pt x="736372" y="221766"/>
                  <a:pt x="767546" y="207497"/>
                </a:cubicBezTo>
                <a:cubicBezTo>
                  <a:pt x="795449" y="194773"/>
                  <a:pt x="824260" y="187684"/>
                  <a:pt x="853435" y="180503"/>
                </a:cubicBezTo>
                <a:cubicBezTo>
                  <a:pt x="869977" y="176504"/>
                  <a:pt x="884974" y="169415"/>
                  <a:pt x="897243" y="156691"/>
                </a:cubicBezTo>
                <a:cubicBezTo>
                  <a:pt x="915785" y="137423"/>
                  <a:pt x="934962" y="118881"/>
                  <a:pt x="953685" y="99795"/>
                </a:cubicBezTo>
                <a:cubicBezTo>
                  <a:pt x="957320" y="96069"/>
                  <a:pt x="961319" y="92069"/>
                  <a:pt x="963137" y="87434"/>
                </a:cubicBezTo>
                <a:cubicBezTo>
                  <a:pt x="970772" y="67439"/>
                  <a:pt x="978043" y="47262"/>
                  <a:pt x="984678" y="26903"/>
                </a:cubicBezTo>
                <a:cubicBezTo>
                  <a:pt x="985950" y="23086"/>
                  <a:pt x="983496" y="18087"/>
                  <a:pt x="983223" y="13633"/>
                </a:cubicBezTo>
                <a:cubicBezTo>
                  <a:pt x="983042" y="10634"/>
                  <a:pt x="983587" y="7544"/>
                  <a:pt x="984132" y="0"/>
                </a:cubicBezTo>
                <a:cubicBezTo>
                  <a:pt x="989949" y="8907"/>
                  <a:pt x="993403" y="14360"/>
                  <a:pt x="997856" y="21268"/>
                </a:cubicBezTo>
                <a:cubicBezTo>
                  <a:pt x="1005582" y="10543"/>
                  <a:pt x="1014398" y="2454"/>
                  <a:pt x="1029758" y="6817"/>
                </a:cubicBezTo>
                <a:cubicBezTo>
                  <a:pt x="1028849" y="8180"/>
                  <a:pt x="1028213" y="10270"/>
                  <a:pt x="1026759" y="11088"/>
                </a:cubicBezTo>
                <a:cubicBezTo>
                  <a:pt x="1004946" y="24994"/>
                  <a:pt x="993948" y="46262"/>
                  <a:pt x="986314" y="69984"/>
                </a:cubicBezTo>
                <a:cubicBezTo>
                  <a:pt x="984405" y="75982"/>
                  <a:pt x="981406" y="81799"/>
                  <a:pt x="978134" y="87162"/>
                </a:cubicBezTo>
                <a:cubicBezTo>
                  <a:pt x="968318" y="103340"/>
                  <a:pt x="958047" y="119245"/>
                  <a:pt x="947504" y="135968"/>
                </a:cubicBezTo>
                <a:cubicBezTo>
                  <a:pt x="954685" y="141512"/>
                  <a:pt x="961683" y="139331"/>
                  <a:pt x="967772" y="137059"/>
                </a:cubicBezTo>
                <a:cubicBezTo>
                  <a:pt x="986859" y="130061"/>
                  <a:pt x="1005855" y="122790"/>
                  <a:pt x="1024396" y="114610"/>
                </a:cubicBezTo>
                <a:cubicBezTo>
                  <a:pt x="1029849" y="112247"/>
                  <a:pt x="1034030" y="106702"/>
                  <a:pt x="1038483" y="102249"/>
                </a:cubicBezTo>
                <a:cubicBezTo>
                  <a:pt x="1049935" y="90797"/>
                  <a:pt x="1060842" y="78618"/>
                  <a:pt x="1072839" y="67711"/>
                </a:cubicBezTo>
                <a:cubicBezTo>
                  <a:pt x="1082655" y="58714"/>
                  <a:pt x="1090289" y="56623"/>
                  <a:pt x="1100560" y="57532"/>
                </a:cubicBezTo>
                <a:close/>
              </a:path>
            </a:pathLst>
          </a:custGeom>
          <a:solidFill>
            <a:srgbClr val="F8EAD4"/>
          </a:solidFill>
          <a:ln w="9053" cap="flat">
            <a:noFill/>
            <a:prstDash val="solid"/>
            <a:miter/>
          </a:ln>
        </p:spPr>
        <p:txBody>
          <a:bodyPr rtlCol="0" anchor="ctr"/>
          <a:lstStyle/>
          <a:p>
            <a:pPr rtl="0"/>
            <a:endParaRPr lang="it-IT" noProof="0"/>
          </a:p>
        </p:txBody>
      </p:sp>
      <p:sp>
        <p:nvSpPr>
          <p:cNvPr id="25" name="Segnaposto immagine 34">
            <a:extLst>
              <a:ext uri="{FF2B5EF4-FFF2-40B4-BE49-F238E27FC236}">
                <a16:creationId xmlns:a16="http://schemas.microsoft.com/office/drawing/2014/main" id="{771DFCF5-94C5-4563-8423-D05A462D8DA0}"/>
              </a:ext>
            </a:extLst>
          </p:cNvPr>
          <p:cNvSpPr>
            <a:spLocks noGrp="1"/>
          </p:cNvSpPr>
          <p:nvPr>
            <p:ph type="pic" sz="quarter" idx="10" hasCustomPrompt="1"/>
          </p:nvPr>
        </p:nvSpPr>
        <p:spPr>
          <a:xfrm>
            <a:off x="840659" y="3699572"/>
            <a:ext cx="2120872" cy="2120963"/>
          </a:xfrm>
          <a:solidFill>
            <a:schemeClr val="tx2">
              <a:lumMod val="50000"/>
            </a:schemeClr>
          </a:solidFill>
        </p:spPr>
        <p:txBody>
          <a:bodyPr rtlCol="0"/>
          <a:lstStyle>
            <a:lvl1pPr algn="ctr">
              <a:buNone/>
              <a:defRPr sz="1600">
                <a:solidFill>
                  <a:schemeClr val="tx2">
                    <a:lumMod val="50000"/>
                  </a:schemeClr>
                </a:solidFill>
                <a:latin typeface="+mn-lt"/>
              </a:defRPr>
            </a:lvl1pPr>
          </a:lstStyle>
          <a:p>
            <a:pPr rtl="0"/>
            <a:r>
              <a:rPr lang="it-IT" noProof="0"/>
              <a:t>immagine</a:t>
            </a:r>
          </a:p>
        </p:txBody>
      </p:sp>
      <p:sp>
        <p:nvSpPr>
          <p:cNvPr id="27" name="Segnaposto immagine 34">
            <a:extLst>
              <a:ext uri="{FF2B5EF4-FFF2-40B4-BE49-F238E27FC236}">
                <a16:creationId xmlns:a16="http://schemas.microsoft.com/office/drawing/2014/main" id="{EFB6A770-C929-4EDF-85EB-4A8B19E96898}"/>
              </a:ext>
            </a:extLst>
          </p:cNvPr>
          <p:cNvSpPr>
            <a:spLocks noGrp="1"/>
          </p:cNvSpPr>
          <p:nvPr>
            <p:ph type="pic" sz="quarter" idx="11" hasCustomPrompt="1"/>
          </p:nvPr>
        </p:nvSpPr>
        <p:spPr>
          <a:xfrm>
            <a:off x="3637653" y="3713275"/>
            <a:ext cx="2120872" cy="2107260"/>
          </a:xfrm>
          <a:solidFill>
            <a:schemeClr val="tx2">
              <a:lumMod val="40000"/>
              <a:lumOff val="60000"/>
            </a:schemeClr>
          </a:solidFill>
        </p:spPr>
        <p:txBody>
          <a:bodyPr rtlCol="0"/>
          <a:lstStyle>
            <a:lvl1pPr algn="ctr">
              <a:buNone/>
              <a:defRPr sz="1600">
                <a:solidFill>
                  <a:schemeClr val="tx2">
                    <a:lumMod val="40000"/>
                    <a:lumOff val="60000"/>
                  </a:schemeClr>
                </a:solidFill>
                <a:latin typeface="+mn-lt"/>
              </a:defRPr>
            </a:lvl1pPr>
          </a:lstStyle>
          <a:p>
            <a:pPr rtl="0"/>
            <a:r>
              <a:rPr lang="it-IT" noProof="0"/>
              <a:t>immagine</a:t>
            </a:r>
          </a:p>
        </p:txBody>
      </p:sp>
      <p:sp>
        <p:nvSpPr>
          <p:cNvPr id="30" name="Segnaposto immagine 34">
            <a:extLst>
              <a:ext uri="{FF2B5EF4-FFF2-40B4-BE49-F238E27FC236}">
                <a16:creationId xmlns:a16="http://schemas.microsoft.com/office/drawing/2014/main" id="{E59E95AF-7585-4115-8054-B085E0FF9EB9}"/>
              </a:ext>
            </a:extLst>
          </p:cNvPr>
          <p:cNvSpPr>
            <a:spLocks noGrp="1"/>
          </p:cNvSpPr>
          <p:nvPr>
            <p:ph type="pic" sz="quarter" idx="12" hasCustomPrompt="1"/>
          </p:nvPr>
        </p:nvSpPr>
        <p:spPr>
          <a:xfrm>
            <a:off x="6434747" y="3699572"/>
            <a:ext cx="2120872" cy="2120963"/>
          </a:xfrm>
          <a:solidFill>
            <a:schemeClr val="tx2">
              <a:lumMod val="50000"/>
            </a:schemeClr>
          </a:solidFill>
        </p:spPr>
        <p:txBody>
          <a:bodyPr rtlCol="0"/>
          <a:lstStyle>
            <a:lvl1pPr algn="ctr">
              <a:buNone/>
              <a:defRPr sz="1600">
                <a:solidFill>
                  <a:schemeClr val="tx2">
                    <a:lumMod val="50000"/>
                  </a:schemeClr>
                </a:solidFill>
                <a:latin typeface="+mn-lt"/>
              </a:defRPr>
            </a:lvl1pPr>
          </a:lstStyle>
          <a:p>
            <a:pPr rtl="0"/>
            <a:r>
              <a:rPr lang="it-IT" noProof="0"/>
              <a:t>immagine</a:t>
            </a:r>
          </a:p>
        </p:txBody>
      </p:sp>
      <p:sp>
        <p:nvSpPr>
          <p:cNvPr id="31" name="Segnaposto immagine 34">
            <a:extLst>
              <a:ext uri="{FF2B5EF4-FFF2-40B4-BE49-F238E27FC236}">
                <a16:creationId xmlns:a16="http://schemas.microsoft.com/office/drawing/2014/main" id="{8CF32787-1C54-4041-B325-864EB07CA58D}"/>
              </a:ext>
            </a:extLst>
          </p:cNvPr>
          <p:cNvSpPr>
            <a:spLocks noGrp="1"/>
          </p:cNvSpPr>
          <p:nvPr>
            <p:ph type="pic" sz="quarter" idx="13" hasCustomPrompt="1"/>
          </p:nvPr>
        </p:nvSpPr>
        <p:spPr>
          <a:xfrm>
            <a:off x="9229469" y="3699573"/>
            <a:ext cx="2120872" cy="2120962"/>
          </a:xfrm>
          <a:solidFill>
            <a:schemeClr val="tx2">
              <a:lumMod val="40000"/>
              <a:lumOff val="60000"/>
            </a:schemeClr>
          </a:solidFill>
        </p:spPr>
        <p:txBody>
          <a:bodyPr rtlCol="0"/>
          <a:lstStyle>
            <a:lvl1pPr algn="ctr">
              <a:buNone/>
              <a:defRPr sz="1600">
                <a:solidFill>
                  <a:schemeClr val="tx2">
                    <a:lumMod val="40000"/>
                    <a:lumOff val="60000"/>
                  </a:schemeClr>
                </a:solidFill>
                <a:latin typeface="+mn-lt"/>
              </a:defRPr>
            </a:lvl1pPr>
          </a:lstStyle>
          <a:p>
            <a:pPr rtl="0"/>
            <a:r>
              <a:rPr lang="it-IT" noProof="0"/>
              <a:t>immagine</a:t>
            </a:r>
          </a:p>
        </p:txBody>
      </p:sp>
      <p:sp>
        <p:nvSpPr>
          <p:cNvPr id="33" name="Segnaposto testo 7">
            <a:extLst>
              <a:ext uri="{FF2B5EF4-FFF2-40B4-BE49-F238E27FC236}">
                <a16:creationId xmlns:a16="http://schemas.microsoft.com/office/drawing/2014/main" id="{B28F84D8-2288-4728-AC4E-041A09E005D1}"/>
              </a:ext>
            </a:extLst>
          </p:cNvPr>
          <p:cNvSpPr>
            <a:spLocks noGrp="1"/>
          </p:cNvSpPr>
          <p:nvPr>
            <p:ph type="body" sz="quarter" idx="18" hasCustomPrompt="1"/>
          </p:nvPr>
        </p:nvSpPr>
        <p:spPr>
          <a:xfrm>
            <a:off x="3804562" y="1524693"/>
            <a:ext cx="4581878" cy="676186"/>
          </a:xfrm>
        </p:spPr>
        <p:txBody>
          <a:bodyPr rtlCol="0"/>
          <a:lstStyle>
            <a:lvl1pPr algn="ctr">
              <a:lnSpc>
                <a:spcPct val="100000"/>
              </a:lnSpc>
              <a:buFontTx/>
              <a:buNone/>
              <a:defRPr sz="1600">
                <a:solidFill>
                  <a:schemeClr val="accent3">
                    <a:lumMod val="20000"/>
                    <a:lumOff val="80000"/>
                  </a:schemeClr>
                </a:solidFill>
                <a:latin typeface="+mn-lt"/>
              </a:defRPr>
            </a:lvl1pPr>
          </a:lstStyle>
          <a:p>
            <a:pPr lvl="0" rtl="0"/>
            <a:r>
              <a:rPr lang="it-IT" noProof="0"/>
              <a:t>Inserire il testo qui</a:t>
            </a:r>
          </a:p>
        </p:txBody>
      </p:sp>
      <p:sp>
        <p:nvSpPr>
          <p:cNvPr id="5" name="Titolo 4">
            <a:extLst>
              <a:ext uri="{FF2B5EF4-FFF2-40B4-BE49-F238E27FC236}">
                <a16:creationId xmlns:a16="http://schemas.microsoft.com/office/drawing/2014/main" id="{D7076F62-F4E0-4C5E-B1BD-73BA1C63BF73}"/>
              </a:ext>
            </a:extLst>
          </p:cNvPr>
          <p:cNvSpPr>
            <a:spLocks noGrp="1"/>
          </p:cNvSpPr>
          <p:nvPr>
            <p:ph type="title" hasCustomPrompt="1"/>
          </p:nvPr>
        </p:nvSpPr>
        <p:spPr>
          <a:xfrm>
            <a:off x="5967497" y="646236"/>
            <a:ext cx="1755342" cy="592890"/>
          </a:xfrm>
        </p:spPr>
        <p:txBody>
          <a:bodyPr vert="horz" lIns="0" tIns="0" rIns="0" bIns="0" rtlCol="0">
            <a:noAutofit/>
          </a:bodyPr>
          <a:lstStyle>
            <a:lvl1pPr>
              <a:defRPr lang="en-US" sz="4000" cap="all" baseline="0">
                <a:solidFill>
                  <a:schemeClr val="accent3">
                    <a:lumMod val="20000"/>
                    <a:lumOff val="80000"/>
                  </a:schemeClr>
                </a:solidFill>
                <a:latin typeface="+mj-lt"/>
                <a:ea typeface="+mn-ea"/>
                <a:cs typeface="+mn-cs"/>
              </a:defRPr>
            </a:lvl1pPr>
          </a:lstStyle>
          <a:p>
            <a:pPr marL="228600" lvl="0" indent="-228600" rtl="0">
              <a:spcBef>
                <a:spcPts val="1000"/>
              </a:spcBef>
              <a:buFontTx/>
            </a:pPr>
            <a:r>
              <a:rPr lang="it-IT" noProof="0"/>
              <a:t>titolo</a:t>
            </a:r>
          </a:p>
        </p:txBody>
      </p:sp>
    </p:spTree>
    <p:extLst>
      <p:ext uri="{BB962C8B-B14F-4D97-AF65-F5344CB8AC3E}">
        <p14:creationId xmlns:p14="http://schemas.microsoft.com/office/powerpoint/2010/main" val="412785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2 Foto">
    <p:bg>
      <p:bgPr>
        <a:solidFill>
          <a:schemeClr val="tx2"/>
        </a:solidFill>
        <a:effectLst/>
      </p:bgPr>
    </p:bg>
    <p:spTree>
      <p:nvGrpSpPr>
        <p:cNvPr id="1" name=""/>
        <p:cNvGrpSpPr/>
        <p:nvPr/>
      </p:nvGrpSpPr>
      <p:grpSpPr>
        <a:xfrm>
          <a:off x="0" y="0"/>
          <a:ext cx="0" cy="0"/>
          <a:chOff x="0" y="0"/>
          <a:chExt cx="0" cy="0"/>
        </a:xfrm>
      </p:grpSpPr>
      <p:pic>
        <p:nvPicPr>
          <p:cNvPr id="9" name="Immagine 8" descr="Immagine con tappeto&#10;&#10;Descrizione generata automaticamente">
            <a:extLst>
              <a:ext uri="{FF2B5EF4-FFF2-40B4-BE49-F238E27FC236}">
                <a16:creationId xmlns:a16="http://schemas.microsoft.com/office/drawing/2014/main" id="{17890488-3607-4BE4-9768-F9F1E59A22C8}"/>
              </a:ext>
            </a:extLst>
          </p:cNvPr>
          <p:cNvPicPr>
            <a:picLocks noChangeAspect="1"/>
          </p:cNvPicPr>
          <p:nvPr userDrawn="1"/>
        </p:nvPicPr>
        <p:blipFill rotWithShape="1">
          <a:blip r:embed="rId2">
            <a:duotone>
              <a:schemeClr val="accent6">
                <a:shade val="45000"/>
                <a:satMod val="135000"/>
              </a:schemeClr>
              <a:prstClr val="white"/>
            </a:duotone>
            <a:alphaModFix amt="5000"/>
          </a:blip>
          <a:srcRect l="51432" r="2143" b="11272"/>
          <a:stretch/>
        </p:blipFill>
        <p:spPr>
          <a:xfrm rot="10800000" flipV="1">
            <a:off x="-8" y="-7646"/>
            <a:ext cx="6000738" cy="6858000"/>
          </a:xfrm>
          <a:prstGeom prst="rect">
            <a:avLst/>
          </a:prstGeom>
        </p:spPr>
      </p:pic>
      <p:sp>
        <p:nvSpPr>
          <p:cNvPr id="12" name="Segnaposto immagine 20">
            <a:extLst>
              <a:ext uri="{FF2B5EF4-FFF2-40B4-BE49-F238E27FC236}">
                <a16:creationId xmlns:a16="http://schemas.microsoft.com/office/drawing/2014/main" id="{A2A236F3-741B-4D35-B5D8-CE6FB7E01FE7}"/>
              </a:ext>
            </a:extLst>
          </p:cNvPr>
          <p:cNvSpPr>
            <a:spLocks noGrp="1"/>
          </p:cNvSpPr>
          <p:nvPr>
            <p:ph type="pic" sz="quarter" idx="18" hasCustomPrompt="1"/>
          </p:nvPr>
        </p:nvSpPr>
        <p:spPr>
          <a:xfrm>
            <a:off x="6000730" y="0"/>
            <a:ext cx="6191270" cy="6858000"/>
          </a:xfrm>
          <a:solidFill>
            <a:schemeClr val="accent6"/>
          </a:solidFill>
        </p:spPr>
        <p:txBody>
          <a:bodyPr rtlCol="0"/>
          <a:lstStyle>
            <a:lvl1pPr algn="ctr">
              <a:buNone/>
              <a:defRPr>
                <a:solidFill>
                  <a:schemeClr val="accent6"/>
                </a:solidFill>
                <a:latin typeface="+mn-lt"/>
              </a:defRPr>
            </a:lvl1pPr>
          </a:lstStyle>
          <a:p>
            <a:pPr rtl="0"/>
            <a:r>
              <a:rPr lang="it-IT" noProof="0"/>
              <a:t>Immagine</a:t>
            </a:r>
          </a:p>
        </p:txBody>
      </p:sp>
      <p:sp>
        <p:nvSpPr>
          <p:cNvPr id="4" name="Rettangolo 3">
            <a:extLst>
              <a:ext uri="{FF2B5EF4-FFF2-40B4-BE49-F238E27FC236}">
                <a16:creationId xmlns:a16="http://schemas.microsoft.com/office/drawing/2014/main" id="{31CDD9A1-FE51-41A1-8C8D-FDA7B913253F}"/>
              </a:ext>
            </a:extLst>
          </p:cNvPr>
          <p:cNvSpPr/>
          <p:nvPr userDrawn="1"/>
        </p:nvSpPr>
        <p:spPr>
          <a:xfrm>
            <a:off x="285565" y="285566"/>
            <a:ext cx="5405021" cy="6286867"/>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5" name="Elemento grafico 3">
            <a:extLst>
              <a:ext uri="{FF2B5EF4-FFF2-40B4-BE49-F238E27FC236}">
                <a16:creationId xmlns:a16="http://schemas.microsoft.com/office/drawing/2014/main" id="{35FB84FF-8E5E-4861-B3BF-0F0192E59B4F}"/>
              </a:ext>
            </a:extLst>
          </p:cNvPr>
          <p:cNvSpPr/>
          <p:nvPr userDrawn="1"/>
        </p:nvSpPr>
        <p:spPr>
          <a:xfrm rot="1514662">
            <a:off x="2317266" y="5622803"/>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pPr rtl="0"/>
            <a:endParaRPr lang="it-IT" noProof="0"/>
          </a:p>
        </p:txBody>
      </p:sp>
      <p:sp>
        <p:nvSpPr>
          <p:cNvPr id="8" name="Rettangolo 7">
            <a:extLst>
              <a:ext uri="{FF2B5EF4-FFF2-40B4-BE49-F238E27FC236}">
                <a16:creationId xmlns:a16="http://schemas.microsoft.com/office/drawing/2014/main" id="{5E6E5DD7-751B-4BC5-B035-37ED6032D058}"/>
              </a:ext>
            </a:extLst>
          </p:cNvPr>
          <p:cNvSpPr/>
          <p:nvPr userDrawn="1"/>
        </p:nvSpPr>
        <p:spPr>
          <a:xfrm>
            <a:off x="647641" y="791905"/>
            <a:ext cx="4664641" cy="3927347"/>
          </a:xfrm>
          <a:prstGeom prst="rect">
            <a:avLst/>
          </a:prstGeom>
          <a:solidFill>
            <a:schemeClr val="bg1"/>
          </a:solidFill>
          <a:ln>
            <a:noFill/>
          </a:ln>
          <a:effectLst>
            <a:outerShdw blurRad="88900" dist="50800" dir="30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1" name="Rettangolo 10">
            <a:extLst>
              <a:ext uri="{FF2B5EF4-FFF2-40B4-BE49-F238E27FC236}">
                <a16:creationId xmlns:a16="http://schemas.microsoft.com/office/drawing/2014/main" id="{E34058EA-A15F-40E4-A9F3-8EA250D7FBF3}"/>
              </a:ext>
            </a:extLst>
          </p:cNvPr>
          <p:cNvSpPr/>
          <p:nvPr userDrawn="1"/>
        </p:nvSpPr>
        <p:spPr>
          <a:xfrm>
            <a:off x="1898788" y="521602"/>
            <a:ext cx="2162346" cy="520835"/>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4" name="Segnaposto immagine 4">
            <a:extLst>
              <a:ext uri="{FF2B5EF4-FFF2-40B4-BE49-F238E27FC236}">
                <a16:creationId xmlns:a16="http://schemas.microsoft.com/office/drawing/2014/main" id="{72A691C7-3F2C-4DFD-B0FC-1A205B364192}"/>
              </a:ext>
            </a:extLst>
          </p:cNvPr>
          <p:cNvSpPr>
            <a:spLocks noGrp="1"/>
          </p:cNvSpPr>
          <p:nvPr>
            <p:ph type="pic" sz="quarter" idx="12" hasCustomPrompt="1"/>
          </p:nvPr>
        </p:nvSpPr>
        <p:spPr>
          <a:xfrm>
            <a:off x="984154" y="1120228"/>
            <a:ext cx="3992160" cy="2842172"/>
          </a:xfrm>
          <a:solidFill>
            <a:schemeClr val="accent5">
              <a:lumMod val="90000"/>
            </a:schemeClr>
          </a:solidFill>
        </p:spPr>
        <p:txBody>
          <a:bodyPr rtlCol="0"/>
          <a:lstStyle>
            <a:lvl1pPr algn="ctr">
              <a:buNone/>
              <a:defRPr>
                <a:solidFill>
                  <a:schemeClr val="accent5">
                    <a:lumMod val="90000"/>
                  </a:schemeClr>
                </a:solidFill>
                <a:latin typeface="+mn-lt"/>
              </a:defRPr>
            </a:lvl1pPr>
          </a:lstStyle>
          <a:p>
            <a:pPr rtl="0"/>
            <a:r>
              <a:rPr lang="it-IT" noProof="0"/>
              <a:t>immagine</a:t>
            </a:r>
          </a:p>
        </p:txBody>
      </p:sp>
      <p:sp>
        <p:nvSpPr>
          <p:cNvPr id="2" name="Titolo 1">
            <a:extLst>
              <a:ext uri="{FF2B5EF4-FFF2-40B4-BE49-F238E27FC236}">
                <a16:creationId xmlns:a16="http://schemas.microsoft.com/office/drawing/2014/main" id="{FEF44A2A-7969-48CC-B5CE-702F5C6376BF}"/>
              </a:ext>
            </a:extLst>
          </p:cNvPr>
          <p:cNvSpPr>
            <a:spLocks noGrp="1"/>
          </p:cNvSpPr>
          <p:nvPr>
            <p:ph type="title"/>
          </p:nvPr>
        </p:nvSpPr>
        <p:spPr>
          <a:xfrm>
            <a:off x="666113" y="5012463"/>
            <a:ext cx="4664641" cy="653277"/>
          </a:xfrm>
        </p:spPr>
        <p:txBody>
          <a:bodyPr vert="horz" lIns="0" tIns="0" rIns="0" bIns="0" rtlCol="0">
            <a:noAutofit/>
          </a:bodyPr>
          <a:lstStyle>
            <a:lvl1pPr algn="ctr">
              <a:defRPr lang="en-US" sz="1600">
                <a:solidFill>
                  <a:schemeClr val="accent3">
                    <a:lumMod val="20000"/>
                    <a:lumOff val="80000"/>
                  </a:schemeClr>
                </a:solidFill>
                <a:latin typeface="+mn-lt"/>
                <a:ea typeface="+mn-ea"/>
                <a:cs typeface="+mn-cs"/>
              </a:defRPr>
            </a:lvl1pPr>
          </a:lstStyle>
          <a:p>
            <a:pPr marL="228600" lvl="0" indent="-228600" algn="ctr" rtl="0">
              <a:lnSpc>
                <a:spcPct val="100000"/>
              </a:lnSpc>
              <a:spcBef>
                <a:spcPts val="1000"/>
              </a:spcBef>
              <a:buFontTx/>
            </a:pPr>
            <a:r>
              <a:rPr lang="it-IT" noProof="0"/>
              <a:t>Fare clic per modificare lo stile del titolo dello schema</a:t>
            </a:r>
          </a:p>
        </p:txBody>
      </p:sp>
    </p:spTree>
    <p:extLst>
      <p:ext uri="{BB962C8B-B14F-4D97-AF65-F5344CB8AC3E}">
        <p14:creationId xmlns:p14="http://schemas.microsoft.com/office/powerpoint/2010/main" val="411004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2FF5DD9-2C52-442D-92E2-8072C0C3D7CD}" type="datetimeFigureOut">
              <a:rPr lang="en-US" smtClean="0"/>
              <a:t>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rtl="0"/>
            <a:fld id="{EB71941E-999A-46A6-8647-0420067BF7EA}" type="slidenum">
              <a:rPr lang="it-IT" noProof="0" smtClean="0"/>
              <a:pPr rtl="0"/>
              <a:t>‹N›</a:t>
            </a:fld>
            <a:endParaRPr lang="it-IT" noProof="0"/>
          </a:p>
        </p:txBody>
      </p:sp>
    </p:spTree>
    <p:extLst>
      <p:ext uri="{BB962C8B-B14F-4D97-AF65-F5344CB8AC3E}">
        <p14:creationId xmlns:p14="http://schemas.microsoft.com/office/powerpoint/2010/main" val="306599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C44961B7-6B89-48AB-966F-622E2788EECC}" type="datetimeFigureOut">
              <a:rPr lang="en-US" smtClean="0"/>
              <a:t>1/8/24</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pPr rtl="0"/>
            <a:fld id="{EB71941E-999A-46A6-8647-0420067BF7EA}" type="slidenum">
              <a:rPr lang="it-IT" noProof="0" smtClean="0"/>
              <a:pPr rtl="0"/>
              <a:t>‹N›</a:t>
            </a:fld>
            <a:endParaRPr lang="it-IT" noProof="0"/>
          </a:p>
        </p:txBody>
      </p:sp>
    </p:spTree>
    <p:extLst>
      <p:ext uri="{BB962C8B-B14F-4D97-AF65-F5344CB8AC3E}">
        <p14:creationId xmlns:p14="http://schemas.microsoft.com/office/powerpoint/2010/main" val="91496749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1/8/24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rtl="0"/>
            <a:fld id="{EB71941E-999A-46A6-8647-0420067BF7EA}" type="slidenum">
              <a:rPr lang="it-IT" noProof="0" smtClean="0"/>
              <a:pPr rtl="0"/>
              <a:t>‹N›</a:t>
            </a:fld>
            <a:endParaRPr lang="it-IT" noProof="0"/>
          </a:p>
        </p:txBody>
      </p:sp>
    </p:spTree>
    <p:extLst>
      <p:ext uri="{BB962C8B-B14F-4D97-AF65-F5344CB8AC3E}">
        <p14:creationId xmlns:p14="http://schemas.microsoft.com/office/powerpoint/2010/main" val="3250168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t>1/8/24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rtl="0"/>
            <a:fld id="{EB71941E-999A-46A6-8647-0420067BF7EA}" type="slidenum">
              <a:rPr lang="it-IT" noProof="0" smtClean="0"/>
              <a:pPr rtl="0"/>
              <a:t>‹N›</a:t>
            </a:fld>
            <a:endParaRPr lang="it-IT" noProof="0"/>
          </a:p>
        </p:txBody>
      </p:sp>
    </p:spTree>
    <p:extLst>
      <p:ext uri="{BB962C8B-B14F-4D97-AF65-F5344CB8AC3E}">
        <p14:creationId xmlns:p14="http://schemas.microsoft.com/office/powerpoint/2010/main" val="81118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1/8/24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rtl="0"/>
            <a:fld id="{EB71941E-999A-46A6-8647-0420067BF7EA}" type="slidenum">
              <a:rPr lang="it-IT" noProof="0" smtClean="0"/>
              <a:pPr rtl="0"/>
              <a:t>‹N›</a:t>
            </a:fld>
            <a:endParaRPr lang="it-IT" noProof="0"/>
          </a:p>
        </p:txBody>
      </p:sp>
    </p:spTree>
    <p:extLst>
      <p:ext uri="{BB962C8B-B14F-4D97-AF65-F5344CB8AC3E}">
        <p14:creationId xmlns:p14="http://schemas.microsoft.com/office/powerpoint/2010/main" val="1043717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1/8/24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rtl="0"/>
            <a:fld id="{EB71941E-999A-46A6-8647-0420067BF7EA}" type="slidenum">
              <a:rPr lang="it-IT" noProof="0" smtClean="0"/>
              <a:pPr rtl="0"/>
              <a:t>‹N›</a:t>
            </a:fld>
            <a:endParaRPr lang="it-IT" noProof="0"/>
          </a:p>
        </p:txBody>
      </p:sp>
    </p:spTree>
    <p:extLst>
      <p:ext uri="{BB962C8B-B14F-4D97-AF65-F5344CB8AC3E}">
        <p14:creationId xmlns:p14="http://schemas.microsoft.com/office/powerpoint/2010/main" val="3974236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fld id="{1CF131DD-A141-4471-BCF9-C6073EDD7E20}" type="datetimeFigureOut">
              <a:rPr lang="en-US" smtClean="0"/>
              <a:t>1/8/24</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pPr rtl="0"/>
            <a:fld id="{EB71941E-999A-46A6-8647-0420067BF7EA}" type="slidenum">
              <a:rPr lang="it-IT" noProof="0" smtClean="0"/>
              <a:pPr rtl="0"/>
              <a:t>‹N›</a:t>
            </a:fld>
            <a:endParaRPr lang="it-IT" noProof="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32730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AB334A90-EB03-42F3-8859-2C2B2724C058}" type="datetimeFigureOut">
              <a:rPr lang="en-US" smtClean="0"/>
              <a:t>1/8/24</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pPr rtl="0"/>
            <a:fld id="{EB71941E-999A-46A6-8647-0420067BF7EA}" type="slidenum">
              <a:rPr lang="it-IT" noProof="0" smtClean="0"/>
              <a:pPr rtl="0"/>
              <a:t>‹N›</a:t>
            </a:fld>
            <a:endParaRPr lang="it-IT" noProof="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82139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smtClean="0"/>
              <a:t>1/8/24</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pPr rtl="0"/>
            <a:fld id="{EB71941E-999A-46A6-8647-0420067BF7EA}" type="slidenum">
              <a:rPr lang="it-IT" noProof="0" smtClean="0"/>
              <a:pPr rtl="0"/>
              <a:t>‹N›</a:t>
            </a:fld>
            <a:endParaRPr lang="it-IT" noProof="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4136639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video" Target="https://www.youtube.com/embed/HryJWhryyOs?feature=oembed" TargetMode="Externa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5" descr="strada con terreni coltivati e montagne lungo un lato&#10;">
            <a:extLst>
              <a:ext uri="{FF2B5EF4-FFF2-40B4-BE49-F238E27FC236}">
                <a16:creationId xmlns:a16="http://schemas.microsoft.com/office/drawing/2014/main" id="{55778022-079A-4FF4-8735-D3C9A67F1191}"/>
              </a:ext>
            </a:extLst>
          </p:cNvPr>
          <p:cNvPicPr>
            <a:picLocks noGrp="1" noChangeAspect="1"/>
          </p:cNvPicPr>
          <p:nvPr>
            <p:ph type="pic" sz="quarter" idx="12"/>
          </p:nvPr>
        </p:nvPicPr>
        <p:blipFill rotWithShape="1">
          <a:blip r:embed="rId3">
            <a:alphaModFix amt="50000"/>
          </a:blip>
          <a:srcRect t="7726" b="7726"/>
          <a:stretch/>
        </p:blipFill>
        <p:spPr/>
      </p:pic>
      <p:sp>
        <p:nvSpPr>
          <p:cNvPr id="7" name="Segnaposto testo 6">
            <a:extLst>
              <a:ext uri="{FF2B5EF4-FFF2-40B4-BE49-F238E27FC236}">
                <a16:creationId xmlns:a16="http://schemas.microsoft.com/office/drawing/2014/main" id="{F55E6091-0FB9-DFE6-8617-096BD7F98675}"/>
              </a:ext>
            </a:extLst>
          </p:cNvPr>
          <p:cNvSpPr>
            <a:spLocks noGrp="1"/>
          </p:cNvSpPr>
          <p:nvPr>
            <p:ph type="body" sz="quarter" idx="11"/>
          </p:nvPr>
        </p:nvSpPr>
        <p:spPr>
          <a:xfrm>
            <a:off x="8942356" y="6442749"/>
            <a:ext cx="3249643" cy="379110"/>
          </a:xfrm>
        </p:spPr>
        <p:txBody>
          <a:bodyPr/>
          <a:lstStyle/>
          <a:p>
            <a:r>
              <a:rPr lang="it-IT" dirty="0">
                <a:solidFill>
                  <a:schemeClr val="bg1"/>
                </a:solidFill>
              </a:rPr>
              <a:t>DOTT.SSA ALICE AGAZZI</a:t>
            </a:r>
          </a:p>
        </p:txBody>
      </p:sp>
      <p:sp>
        <p:nvSpPr>
          <p:cNvPr id="11" name="Titolo 10">
            <a:extLst>
              <a:ext uri="{FF2B5EF4-FFF2-40B4-BE49-F238E27FC236}">
                <a16:creationId xmlns:a16="http://schemas.microsoft.com/office/drawing/2014/main" id="{792973C2-64E0-451E-A71F-E5F611F454B4}"/>
              </a:ext>
            </a:extLst>
          </p:cNvPr>
          <p:cNvSpPr>
            <a:spLocks noGrp="1"/>
          </p:cNvSpPr>
          <p:nvPr>
            <p:ph type="title"/>
          </p:nvPr>
        </p:nvSpPr>
        <p:spPr>
          <a:xfrm>
            <a:off x="-1" y="379110"/>
            <a:ext cx="12192001" cy="2899615"/>
          </a:xfrm>
        </p:spPr>
        <p:txBody>
          <a:bodyPr rtlCol="0"/>
          <a:lstStyle/>
          <a:p>
            <a:pPr rtl="0"/>
            <a:r>
              <a:rPr lang="it-IT" sz="5400" dirty="0">
                <a:solidFill>
                  <a:schemeClr val="bg1"/>
                </a:solidFill>
                <a:latin typeface="Gill Sans Ultra Bold" panose="020B0A02020104020203" pitchFamily="34" charset="77"/>
              </a:rPr>
              <a:t>FACCIAMO UN VIAGGIO. </a:t>
            </a:r>
            <a:br>
              <a:rPr lang="it-IT" sz="5400" dirty="0">
                <a:solidFill>
                  <a:schemeClr val="bg1"/>
                </a:solidFill>
                <a:latin typeface="Gill Sans Ultra Bold" panose="020B0A02020104020203" pitchFamily="34" charset="77"/>
              </a:rPr>
            </a:br>
            <a:r>
              <a:rPr lang="it-IT" sz="5400" dirty="0">
                <a:solidFill>
                  <a:schemeClr val="bg1"/>
                </a:solidFill>
                <a:latin typeface="Gill Sans Ultra Bold" panose="020B0A02020104020203" pitchFamily="34" charset="77"/>
              </a:rPr>
              <a:t>DESTINAZIONE: </a:t>
            </a:r>
            <a:br>
              <a:rPr lang="it-IT" sz="5400" dirty="0">
                <a:solidFill>
                  <a:schemeClr val="bg1"/>
                </a:solidFill>
                <a:latin typeface="Gill Sans Ultra Bold" panose="020B0A02020104020203" pitchFamily="34" charset="77"/>
              </a:rPr>
            </a:br>
            <a:r>
              <a:rPr lang="it-IT" sz="5400" dirty="0">
                <a:solidFill>
                  <a:schemeClr val="bg1"/>
                </a:solidFill>
                <a:latin typeface="Gill Sans Ultra Bold" panose="020B0A02020104020203" pitchFamily="34" charset="77"/>
              </a:rPr>
              <a:t>FELICITA’!</a:t>
            </a:r>
          </a:p>
        </p:txBody>
      </p:sp>
      <p:pic>
        <p:nvPicPr>
          <p:cNvPr id="9" name="Immagine 8">
            <a:extLst>
              <a:ext uri="{FF2B5EF4-FFF2-40B4-BE49-F238E27FC236}">
                <a16:creationId xmlns:a16="http://schemas.microsoft.com/office/drawing/2014/main" id="{1BA570DF-3BB5-8DA2-ED47-877E5433B736}"/>
              </a:ext>
            </a:extLst>
          </p:cNvPr>
          <p:cNvPicPr>
            <a:picLocks noChangeAspect="1"/>
          </p:cNvPicPr>
          <p:nvPr/>
        </p:nvPicPr>
        <p:blipFill>
          <a:blip r:embed="rId4"/>
          <a:stretch>
            <a:fillRect/>
          </a:stretch>
        </p:blipFill>
        <p:spPr>
          <a:xfrm>
            <a:off x="3399588" y="2935756"/>
            <a:ext cx="5392821" cy="3543134"/>
          </a:xfrm>
          <a:prstGeom prst="rect">
            <a:avLst/>
          </a:prstGeom>
        </p:spPr>
      </p:pic>
    </p:spTree>
    <p:extLst>
      <p:ext uri="{BB962C8B-B14F-4D97-AF65-F5344CB8AC3E}">
        <p14:creationId xmlns:p14="http://schemas.microsoft.com/office/powerpoint/2010/main" val="1044939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ttangolo 15">
            <a:extLst>
              <a:ext uri="{FF2B5EF4-FFF2-40B4-BE49-F238E27FC236}">
                <a16:creationId xmlns:a16="http://schemas.microsoft.com/office/drawing/2014/main" id="{4C7AEFE1-D9E2-C9F3-CABE-779FCC7A7033}"/>
              </a:ext>
            </a:extLst>
          </p:cNvPr>
          <p:cNvSpPr/>
          <p:nvPr/>
        </p:nvSpPr>
        <p:spPr>
          <a:xfrm>
            <a:off x="349189" y="374308"/>
            <a:ext cx="2930525" cy="3054692"/>
          </a:xfrm>
          <a:prstGeom prst="rect">
            <a:avLst/>
          </a:prstGeom>
          <a:solidFill>
            <a:srgbClr val="DAF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i="0" u="none" strike="noStrike" cap="all" dirty="0">
                <a:solidFill>
                  <a:srgbClr val="110029"/>
                </a:solidFill>
                <a:effectLst/>
                <a:latin typeface="Oswald" panose="020F0502020204030204" pitchFamily="34" charset="0"/>
              </a:rPr>
              <a:t>Esci nei campi, nella natura, al sole. Esci e cerca di ritrovare la fortuna dentro di te; pensa a tutte le belle cose che crescono dentro e attorno a te e sii felice.</a:t>
            </a:r>
          </a:p>
          <a:p>
            <a:pPr algn="ctr"/>
            <a:endParaRPr lang="it-IT" b="1" cap="all" dirty="0">
              <a:solidFill>
                <a:srgbClr val="110029"/>
              </a:solidFill>
              <a:latin typeface="Oswald" panose="020F0502020204030204" pitchFamily="34" charset="0"/>
            </a:endParaRPr>
          </a:p>
          <a:p>
            <a:pPr algn="ctr"/>
            <a:r>
              <a:rPr lang="it-IT" b="1" cap="all" dirty="0">
                <a:solidFill>
                  <a:srgbClr val="110029"/>
                </a:solidFill>
                <a:latin typeface="Oswald" panose="020F0502020204030204" pitchFamily="34" charset="0"/>
              </a:rPr>
              <a:t>Anna </a:t>
            </a:r>
            <a:r>
              <a:rPr lang="it-IT" b="1" cap="all" dirty="0" err="1">
                <a:solidFill>
                  <a:srgbClr val="110029"/>
                </a:solidFill>
                <a:latin typeface="Oswald" panose="020F0502020204030204" pitchFamily="34" charset="0"/>
              </a:rPr>
              <a:t>frank</a:t>
            </a:r>
            <a:endParaRPr lang="it-IT" b="1" dirty="0">
              <a:latin typeface="+mj-lt"/>
            </a:endParaRPr>
          </a:p>
        </p:txBody>
      </p:sp>
      <p:sp>
        <p:nvSpPr>
          <p:cNvPr id="17" name="Rettangolo 16">
            <a:extLst>
              <a:ext uri="{FF2B5EF4-FFF2-40B4-BE49-F238E27FC236}">
                <a16:creationId xmlns:a16="http://schemas.microsoft.com/office/drawing/2014/main" id="{75093567-362E-BEEF-BAD9-C46A1FC6E33F}"/>
              </a:ext>
            </a:extLst>
          </p:cNvPr>
          <p:cNvSpPr/>
          <p:nvPr/>
        </p:nvSpPr>
        <p:spPr>
          <a:xfrm>
            <a:off x="349189" y="3977089"/>
            <a:ext cx="2930525" cy="2555913"/>
          </a:xfrm>
          <a:prstGeom prst="rect">
            <a:avLst/>
          </a:prstGeom>
          <a:solidFill>
            <a:srgbClr val="91A3FF"/>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i="0" u="none" strike="noStrike" cap="all" dirty="0">
                <a:solidFill>
                  <a:schemeClr val="bg1"/>
                </a:solidFill>
                <a:effectLst/>
                <a:latin typeface="Oswald" panose="020F0502020204030204" pitchFamily="34" charset="0"/>
              </a:rPr>
              <a:t>Il sole non brilla per niente, ma posso sentirne un raggio che mi s’insinua nell’anima e rende tutto estate, e ogni spina, una rosa.</a:t>
            </a:r>
            <a:br>
              <a:rPr lang="it-IT" b="1" i="0" u="none" strike="noStrike" cap="all" dirty="0">
                <a:solidFill>
                  <a:schemeClr val="bg1"/>
                </a:solidFill>
                <a:effectLst/>
                <a:latin typeface="Oswald" panose="020F0502020204030204" pitchFamily="34" charset="0"/>
              </a:rPr>
            </a:br>
            <a:br>
              <a:rPr lang="it-IT" b="1" i="0" u="none" strike="noStrike" cap="all" dirty="0">
                <a:solidFill>
                  <a:schemeClr val="bg1"/>
                </a:solidFill>
                <a:effectLst/>
                <a:latin typeface="Oswald" panose="020F0502020204030204" pitchFamily="34" charset="0"/>
              </a:rPr>
            </a:br>
            <a:r>
              <a:rPr lang="it-IT" b="1" i="0" u="none" strike="noStrike" cap="all" dirty="0">
                <a:solidFill>
                  <a:schemeClr val="bg1"/>
                </a:solidFill>
                <a:effectLst/>
                <a:latin typeface="Oswald" panose="020F0502020204030204" pitchFamily="34" charset="0"/>
              </a:rPr>
              <a:t>Emily Dickinson</a:t>
            </a:r>
          </a:p>
        </p:txBody>
      </p:sp>
      <p:sp>
        <p:nvSpPr>
          <p:cNvPr id="18" name="Rettangolo 17">
            <a:extLst>
              <a:ext uri="{FF2B5EF4-FFF2-40B4-BE49-F238E27FC236}">
                <a16:creationId xmlns:a16="http://schemas.microsoft.com/office/drawing/2014/main" id="{8F327BD4-18DC-D1C1-0133-0893CEE2F155}"/>
              </a:ext>
            </a:extLst>
          </p:cNvPr>
          <p:cNvSpPr/>
          <p:nvPr/>
        </p:nvSpPr>
        <p:spPr>
          <a:xfrm>
            <a:off x="3922005" y="324998"/>
            <a:ext cx="2434728" cy="2555913"/>
          </a:xfrm>
          <a:prstGeom prst="rect">
            <a:avLst/>
          </a:prstGeom>
          <a:solidFill>
            <a:srgbClr val="9AFF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i="0" u="none" strike="noStrike" cap="all" dirty="0">
                <a:solidFill>
                  <a:srgbClr val="110029"/>
                </a:solidFill>
                <a:effectLst/>
                <a:latin typeface="Oswald" panose="020F0502020204030204" pitchFamily="34" charset="0"/>
              </a:rPr>
              <a:t>Il segreto della felicità è la libertà, e il segreto della libertà è il coraggio. </a:t>
            </a:r>
          </a:p>
          <a:p>
            <a:pPr algn="ctr"/>
            <a:endParaRPr lang="it-IT" b="1" cap="all" dirty="0">
              <a:solidFill>
                <a:srgbClr val="110029"/>
              </a:solidFill>
              <a:latin typeface="Oswald" panose="020F0502020204030204" pitchFamily="34" charset="0"/>
            </a:endParaRPr>
          </a:p>
          <a:p>
            <a:pPr algn="ctr"/>
            <a:r>
              <a:rPr lang="it-IT" b="1" i="0" u="none" strike="noStrike" cap="all" dirty="0" err="1">
                <a:solidFill>
                  <a:srgbClr val="110029"/>
                </a:solidFill>
                <a:effectLst/>
                <a:latin typeface="Oswald" panose="020F0502020204030204" pitchFamily="34" charset="0"/>
              </a:rPr>
              <a:t>tucidide</a:t>
            </a:r>
            <a:endParaRPr lang="it-IT" dirty="0"/>
          </a:p>
        </p:txBody>
      </p:sp>
      <p:sp>
        <p:nvSpPr>
          <p:cNvPr id="19" name="Rettangolo 18">
            <a:extLst>
              <a:ext uri="{FF2B5EF4-FFF2-40B4-BE49-F238E27FC236}">
                <a16:creationId xmlns:a16="http://schemas.microsoft.com/office/drawing/2014/main" id="{D07710B6-9DD2-ACB4-BA2E-E5443E36E6F9}"/>
              </a:ext>
            </a:extLst>
          </p:cNvPr>
          <p:cNvSpPr/>
          <p:nvPr/>
        </p:nvSpPr>
        <p:spPr>
          <a:xfrm>
            <a:off x="3922005" y="3429000"/>
            <a:ext cx="2434728" cy="3104002"/>
          </a:xfrm>
          <a:prstGeom prst="rect">
            <a:avLst/>
          </a:prstGeom>
          <a:solidFill>
            <a:srgbClr val="6CA6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i="0" u="none" strike="noStrike" cap="all" dirty="0">
                <a:solidFill>
                  <a:schemeClr val="bg1"/>
                </a:solidFill>
                <a:effectLst/>
                <a:latin typeface="Oswald" panose="020F0502020204030204" pitchFamily="34" charset="0"/>
              </a:rPr>
              <a:t>Le sere azzurre d’estate, andrò per i sentieri, punzecchiato dal grano, a calpestare erba fina (…). Nella natura, felice.</a:t>
            </a:r>
          </a:p>
          <a:p>
            <a:pPr algn="ctr"/>
            <a:endParaRPr lang="it-IT" b="1" cap="all" dirty="0">
              <a:solidFill>
                <a:schemeClr val="bg1"/>
              </a:solidFill>
              <a:latin typeface="Oswald" panose="020F0502020204030204" pitchFamily="34" charset="0"/>
            </a:endParaRPr>
          </a:p>
          <a:p>
            <a:pPr algn="ctr"/>
            <a:r>
              <a:rPr lang="it-IT" b="1" i="0" u="none" strike="noStrike" cap="all" dirty="0">
                <a:solidFill>
                  <a:schemeClr val="bg1"/>
                </a:solidFill>
                <a:effectLst/>
                <a:latin typeface="Oswald" panose="020F0502020204030204" pitchFamily="34" charset="0"/>
              </a:rPr>
              <a:t>Arthur Rimbaud </a:t>
            </a:r>
          </a:p>
          <a:p>
            <a:pPr algn="ctr"/>
            <a:endParaRPr lang="it-IT" dirty="0"/>
          </a:p>
        </p:txBody>
      </p:sp>
      <p:sp>
        <p:nvSpPr>
          <p:cNvPr id="20" name="Rettangolo 19">
            <a:extLst>
              <a:ext uri="{FF2B5EF4-FFF2-40B4-BE49-F238E27FC236}">
                <a16:creationId xmlns:a16="http://schemas.microsoft.com/office/drawing/2014/main" id="{C6A76822-7E79-A258-E7D4-DC91BE81C8AC}"/>
              </a:ext>
            </a:extLst>
          </p:cNvPr>
          <p:cNvSpPr/>
          <p:nvPr/>
        </p:nvSpPr>
        <p:spPr>
          <a:xfrm>
            <a:off x="6951643" y="374308"/>
            <a:ext cx="2203374" cy="3734984"/>
          </a:xfrm>
          <a:prstGeom prst="rect">
            <a:avLst/>
          </a:prstGeom>
          <a:solidFill>
            <a:srgbClr val="FED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i="0" u="none" strike="noStrike" cap="all" dirty="0">
                <a:solidFill>
                  <a:srgbClr val="110029"/>
                </a:solidFill>
                <a:effectLst/>
                <a:latin typeface="Oswald" panose="020F0502020204030204" pitchFamily="34" charset="0"/>
              </a:rPr>
              <a:t>Solo quando rinunci ad ogni desiderio</a:t>
            </a:r>
            <a:br>
              <a:rPr lang="it-IT" sz="1600" b="1" i="0" u="none" strike="noStrike" cap="all" dirty="0">
                <a:solidFill>
                  <a:srgbClr val="110029"/>
                </a:solidFill>
                <a:effectLst/>
                <a:latin typeface="Oswald" panose="020F0502020204030204" pitchFamily="34" charset="0"/>
              </a:rPr>
            </a:br>
            <a:r>
              <a:rPr lang="it-IT" sz="1600" b="1" i="0" u="none" strike="noStrike" cap="all" dirty="0">
                <a:solidFill>
                  <a:srgbClr val="110029"/>
                </a:solidFill>
                <a:effectLst/>
                <a:latin typeface="Oswald" panose="020F0502020204030204" pitchFamily="34" charset="0"/>
              </a:rPr>
              <a:t>e non conosci né meta né brama</a:t>
            </a:r>
            <a:br>
              <a:rPr lang="it-IT" sz="1600" b="1" i="0" u="none" strike="noStrike" cap="all" dirty="0">
                <a:solidFill>
                  <a:srgbClr val="110029"/>
                </a:solidFill>
                <a:effectLst/>
                <a:latin typeface="Oswald" panose="020F0502020204030204" pitchFamily="34" charset="0"/>
              </a:rPr>
            </a:br>
            <a:r>
              <a:rPr lang="it-IT" sz="1600" b="1" i="0" u="none" strike="noStrike" cap="all" dirty="0">
                <a:solidFill>
                  <a:srgbClr val="110029"/>
                </a:solidFill>
                <a:effectLst/>
                <a:latin typeface="Oswald" panose="020F0502020204030204" pitchFamily="34" charset="0"/>
              </a:rPr>
              <a:t>e non chiami per nome la felicità,</a:t>
            </a:r>
            <a:br>
              <a:rPr lang="it-IT" sz="1600" b="1" i="0" u="none" strike="noStrike" cap="all" dirty="0">
                <a:solidFill>
                  <a:srgbClr val="110029"/>
                </a:solidFill>
                <a:effectLst/>
                <a:latin typeface="Oswald" panose="020F0502020204030204" pitchFamily="34" charset="0"/>
              </a:rPr>
            </a:br>
            <a:r>
              <a:rPr lang="it-IT" sz="1600" b="1" i="0" u="none" strike="noStrike" cap="all" dirty="0">
                <a:solidFill>
                  <a:srgbClr val="110029"/>
                </a:solidFill>
                <a:effectLst/>
                <a:latin typeface="Oswald" panose="020F0502020204030204" pitchFamily="34" charset="0"/>
              </a:rPr>
              <a:t>Allora le onde dell’accadere non ti raggiungono più</a:t>
            </a:r>
            <a:br>
              <a:rPr lang="it-IT" sz="1600" b="1" i="0" u="none" strike="noStrike" cap="all" dirty="0">
                <a:solidFill>
                  <a:srgbClr val="110029"/>
                </a:solidFill>
                <a:effectLst/>
                <a:latin typeface="Oswald" panose="020F0502020204030204" pitchFamily="34" charset="0"/>
              </a:rPr>
            </a:br>
            <a:r>
              <a:rPr lang="it-IT" sz="1600" b="1" i="0" u="none" strike="noStrike" cap="all" dirty="0">
                <a:solidFill>
                  <a:srgbClr val="110029"/>
                </a:solidFill>
                <a:effectLst/>
                <a:latin typeface="Oswald" panose="020F0502020204030204" pitchFamily="34" charset="0"/>
              </a:rPr>
              <a:t>e il tuo cuore e la tua anima hanno pace.</a:t>
            </a:r>
          </a:p>
          <a:p>
            <a:pPr algn="ctr"/>
            <a:endParaRPr lang="it-IT" sz="1600" b="1" cap="all" dirty="0">
              <a:solidFill>
                <a:srgbClr val="110029"/>
              </a:solidFill>
              <a:latin typeface="Oswald" panose="020F0502020204030204" pitchFamily="34" charset="0"/>
            </a:endParaRPr>
          </a:p>
          <a:p>
            <a:pPr algn="ctr"/>
            <a:r>
              <a:rPr lang="it-IT" sz="1600" b="1" cap="all" dirty="0">
                <a:solidFill>
                  <a:srgbClr val="110029"/>
                </a:solidFill>
                <a:latin typeface="Oswald" panose="020F0502020204030204" pitchFamily="34" charset="0"/>
              </a:rPr>
              <a:t>Herman Hesse</a:t>
            </a:r>
            <a:endParaRPr lang="it-IT" dirty="0"/>
          </a:p>
        </p:txBody>
      </p:sp>
      <p:sp>
        <p:nvSpPr>
          <p:cNvPr id="21" name="Rettangolo 20">
            <a:extLst>
              <a:ext uri="{FF2B5EF4-FFF2-40B4-BE49-F238E27FC236}">
                <a16:creationId xmlns:a16="http://schemas.microsoft.com/office/drawing/2014/main" id="{C69DC6F0-FDC1-9B64-B6D6-87436B67E96A}"/>
              </a:ext>
            </a:extLst>
          </p:cNvPr>
          <p:cNvSpPr/>
          <p:nvPr/>
        </p:nvSpPr>
        <p:spPr>
          <a:xfrm>
            <a:off x="6951643" y="4549966"/>
            <a:ext cx="2203374" cy="1983036"/>
          </a:xfrm>
          <a:prstGeom prst="rect">
            <a:avLst/>
          </a:prstGeom>
          <a:solidFill>
            <a:srgbClr val="B793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i="0" u="none" strike="noStrike" cap="all" dirty="0">
                <a:solidFill>
                  <a:schemeClr val="bg1"/>
                </a:solidFill>
                <a:effectLst/>
                <a:latin typeface="Oswald" panose="020F0502020204030204" pitchFamily="34" charset="0"/>
              </a:rPr>
              <a:t>Memento </a:t>
            </a:r>
            <a:r>
              <a:rPr lang="it-IT" b="1" i="0" u="none" strike="noStrike" cap="all" dirty="0" err="1">
                <a:solidFill>
                  <a:schemeClr val="bg1"/>
                </a:solidFill>
                <a:effectLst/>
                <a:latin typeface="Oswald" panose="020F0502020204030204" pitchFamily="34" charset="0"/>
              </a:rPr>
              <a:t>audere</a:t>
            </a:r>
            <a:r>
              <a:rPr lang="it-IT" b="1" i="0" u="none" strike="noStrike" cap="all" dirty="0">
                <a:solidFill>
                  <a:schemeClr val="bg1"/>
                </a:solidFill>
                <a:effectLst/>
                <a:latin typeface="Oswald" panose="020F0502020204030204" pitchFamily="34" charset="0"/>
              </a:rPr>
              <a:t> </a:t>
            </a:r>
            <a:r>
              <a:rPr lang="it-IT" b="1" i="0" u="none" strike="noStrike" cap="all" dirty="0" err="1">
                <a:solidFill>
                  <a:schemeClr val="bg1"/>
                </a:solidFill>
                <a:effectLst/>
                <a:latin typeface="Oswald" panose="020F0502020204030204" pitchFamily="34" charset="0"/>
              </a:rPr>
              <a:t>semper</a:t>
            </a:r>
            <a:r>
              <a:rPr lang="it-IT" b="1" i="0" u="none" strike="noStrike" cap="all" dirty="0">
                <a:solidFill>
                  <a:schemeClr val="bg1"/>
                </a:solidFill>
                <a:effectLst/>
                <a:latin typeface="Oswald" panose="020F0502020204030204" pitchFamily="34" charset="0"/>
              </a:rPr>
              <a:t>.</a:t>
            </a:r>
          </a:p>
          <a:p>
            <a:pPr algn="ctr"/>
            <a:endParaRPr lang="it-IT" b="1" cap="all" dirty="0">
              <a:solidFill>
                <a:schemeClr val="bg1"/>
              </a:solidFill>
              <a:latin typeface="Oswald" panose="020F0502020204030204" pitchFamily="34" charset="0"/>
            </a:endParaRPr>
          </a:p>
          <a:p>
            <a:pPr algn="ctr"/>
            <a:r>
              <a:rPr lang="it-IT" b="1" cap="all" dirty="0">
                <a:solidFill>
                  <a:schemeClr val="bg1"/>
                </a:solidFill>
                <a:latin typeface="Oswald" panose="020F0502020204030204" pitchFamily="34" charset="0"/>
              </a:rPr>
              <a:t>Gabriele d’annunzio</a:t>
            </a:r>
            <a:endParaRPr lang="it-IT" dirty="0">
              <a:solidFill>
                <a:schemeClr val="bg1"/>
              </a:solidFill>
            </a:endParaRPr>
          </a:p>
        </p:txBody>
      </p:sp>
      <p:sp>
        <p:nvSpPr>
          <p:cNvPr id="23" name="Rettangolo 22">
            <a:extLst>
              <a:ext uri="{FF2B5EF4-FFF2-40B4-BE49-F238E27FC236}">
                <a16:creationId xmlns:a16="http://schemas.microsoft.com/office/drawing/2014/main" id="{809FAF73-781E-C3F6-8680-49470A5BAF70}"/>
              </a:ext>
            </a:extLst>
          </p:cNvPr>
          <p:cNvSpPr/>
          <p:nvPr/>
        </p:nvSpPr>
        <p:spPr>
          <a:xfrm>
            <a:off x="9683827" y="374308"/>
            <a:ext cx="2280491" cy="2412959"/>
          </a:xfrm>
          <a:prstGeom prst="rect">
            <a:avLst/>
          </a:prstGeom>
          <a:solidFill>
            <a:srgbClr val="D8FFEE"/>
          </a:solidFill>
          <a:ln>
            <a:solidFill>
              <a:srgbClr val="9BF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i="0" u="none" strike="noStrike" cap="all" dirty="0">
                <a:solidFill>
                  <a:srgbClr val="110029"/>
                </a:solidFill>
                <a:effectLst/>
                <a:latin typeface="Oswald" panose="020F0502020204030204" pitchFamily="34" charset="0"/>
              </a:rPr>
              <a:t>CHI HA IL CUORE CONTENTO, SEMPRE CANTA.</a:t>
            </a:r>
          </a:p>
          <a:p>
            <a:pPr algn="ctr"/>
            <a:endParaRPr lang="it-IT" b="1" cap="all" dirty="0">
              <a:solidFill>
                <a:srgbClr val="110029"/>
              </a:solidFill>
              <a:latin typeface="Oswald" panose="020F0502020204030204" pitchFamily="34" charset="0"/>
            </a:endParaRPr>
          </a:p>
          <a:p>
            <a:pPr algn="ctr"/>
            <a:r>
              <a:rPr lang="it-IT" b="1" cap="all" dirty="0">
                <a:solidFill>
                  <a:srgbClr val="110029"/>
                </a:solidFill>
                <a:latin typeface="Oswald" panose="020F0502020204030204" pitchFamily="34" charset="0"/>
              </a:rPr>
              <a:t>GIOVANNI VERGA</a:t>
            </a:r>
            <a:endParaRPr lang="it-IT" dirty="0"/>
          </a:p>
          <a:p>
            <a:pPr algn="ctr"/>
            <a:endParaRPr lang="it-IT" dirty="0"/>
          </a:p>
        </p:txBody>
      </p:sp>
      <p:sp>
        <p:nvSpPr>
          <p:cNvPr id="24" name="Rettangolo 23">
            <a:extLst>
              <a:ext uri="{FF2B5EF4-FFF2-40B4-BE49-F238E27FC236}">
                <a16:creationId xmlns:a16="http://schemas.microsoft.com/office/drawing/2014/main" id="{552FD23E-3007-F3B4-8A4F-1B8C3025A76F}"/>
              </a:ext>
            </a:extLst>
          </p:cNvPr>
          <p:cNvSpPr/>
          <p:nvPr/>
        </p:nvSpPr>
        <p:spPr>
          <a:xfrm>
            <a:off x="9683827" y="3283027"/>
            <a:ext cx="2280491" cy="3249975"/>
          </a:xfrm>
          <a:prstGeom prst="rect">
            <a:avLst/>
          </a:prstGeom>
          <a:solidFill>
            <a:srgbClr val="89BA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i="0" u="none" strike="noStrike" cap="all" dirty="0">
                <a:solidFill>
                  <a:schemeClr val="bg1"/>
                </a:solidFill>
                <a:effectLst/>
                <a:latin typeface="Oswald" panose="020F0502020204030204" pitchFamily="34" charset="0"/>
              </a:rPr>
              <a:t>Questa volta lasciami</a:t>
            </a:r>
            <a:br>
              <a:rPr lang="it-IT" sz="1600" b="1" i="0" u="none" strike="noStrike" cap="all" dirty="0">
                <a:solidFill>
                  <a:schemeClr val="bg1"/>
                </a:solidFill>
                <a:effectLst/>
                <a:latin typeface="Oswald" panose="020F0502020204030204" pitchFamily="34" charset="0"/>
              </a:rPr>
            </a:br>
            <a:r>
              <a:rPr lang="it-IT" sz="1600" b="1" i="0" u="none" strike="noStrike" cap="all" dirty="0">
                <a:solidFill>
                  <a:schemeClr val="bg1"/>
                </a:solidFill>
                <a:effectLst/>
                <a:latin typeface="Oswald" panose="020F0502020204030204" pitchFamily="34" charset="0"/>
              </a:rPr>
              <a:t>essere felice,</a:t>
            </a:r>
            <a:br>
              <a:rPr lang="it-IT" sz="1600" b="1" i="0" u="none" strike="noStrike" cap="all" dirty="0">
                <a:solidFill>
                  <a:schemeClr val="bg1"/>
                </a:solidFill>
                <a:effectLst/>
                <a:latin typeface="Oswald" panose="020F0502020204030204" pitchFamily="34" charset="0"/>
              </a:rPr>
            </a:br>
            <a:r>
              <a:rPr lang="it-IT" sz="1600" b="1" i="0" u="none" strike="noStrike" cap="all" dirty="0">
                <a:solidFill>
                  <a:schemeClr val="bg1"/>
                </a:solidFill>
                <a:effectLst/>
                <a:latin typeface="Oswald" panose="020F0502020204030204" pitchFamily="34" charset="0"/>
              </a:rPr>
              <a:t>non è successo nulla a nessuno non sono in nessun luogo, </a:t>
            </a:r>
          </a:p>
          <a:p>
            <a:pPr algn="ctr"/>
            <a:r>
              <a:rPr lang="it-IT" sz="1600" b="1" i="0" u="none" strike="noStrike" cap="all" dirty="0">
                <a:solidFill>
                  <a:schemeClr val="bg1"/>
                </a:solidFill>
                <a:effectLst/>
                <a:latin typeface="Oswald" panose="020F0502020204030204" pitchFamily="34" charset="0"/>
              </a:rPr>
              <a:t>semplicemente</a:t>
            </a:r>
            <a:br>
              <a:rPr lang="it-IT" sz="1600" b="1" i="0" u="none" strike="noStrike" cap="all" dirty="0">
                <a:solidFill>
                  <a:schemeClr val="bg1"/>
                </a:solidFill>
                <a:effectLst/>
                <a:latin typeface="Oswald" panose="020F0502020204030204" pitchFamily="34" charset="0"/>
              </a:rPr>
            </a:br>
            <a:r>
              <a:rPr lang="it-IT" sz="1600" b="1" i="0" u="none" strike="noStrike" cap="all" dirty="0">
                <a:solidFill>
                  <a:schemeClr val="bg1"/>
                </a:solidFill>
                <a:effectLst/>
                <a:latin typeface="Oswald" panose="020F0502020204030204" pitchFamily="34" charset="0"/>
              </a:rPr>
              <a:t>sono felice</a:t>
            </a:r>
            <a:br>
              <a:rPr lang="it-IT" sz="1600" b="1" i="0" u="none" strike="noStrike" cap="all" dirty="0">
                <a:solidFill>
                  <a:schemeClr val="bg1"/>
                </a:solidFill>
                <a:effectLst/>
                <a:latin typeface="Oswald" panose="020F0502020204030204" pitchFamily="34" charset="0"/>
              </a:rPr>
            </a:br>
            <a:r>
              <a:rPr lang="it-IT" sz="1600" b="1" i="0" u="none" strike="noStrike" cap="all" dirty="0">
                <a:solidFill>
                  <a:schemeClr val="bg1"/>
                </a:solidFill>
                <a:effectLst/>
                <a:latin typeface="Oswald" panose="020F0502020204030204" pitchFamily="34" charset="0"/>
              </a:rPr>
              <a:t>nei quattro angoli</a:t>
            </a:r>
            <a:br>
              <a:rPr lang="it-IT" sz="1600" b="1" i="0" u="none" strike="noStrike" cap="all" dirty="0">
                <a:solidFill>
                  <a:schemeClr val="bg1"/>
                </a:solidFill>
                <a:effectLst/>
                <a:latin typeface="Oswald" panose="020F0502020204030204" pitchFamily="34" charset="0"/>
              </a:rPr>
            </a:br>
            <a:r>
              <a:rPr lang="it-IT" sz="1600" b="1" i="0" u="none" strike="noStrike" cap="all" dirty="0">
                <a:solidFill>
                  <a:schemeClr val="bg1"/>
                </a:solidFill>
                <a:effectLst/>
                <a:latin typeface="Oswald" panose="020F0502020204030204" pitchFamily="34" charset="0"/>
              </a:rPr>
              <a:t>del cuor.</a:t>
            </a:r>
          </a:p>
          <a:p>
            <a:pPr algn="ctr"/>
            <a:endParaRPr lang="it-IT" sz="1600" b="1" cap="all" dirty="0">
              <a:solidFill>
                <a:schemeClr val="bg1"/>
              </a:solidFill>
              <a:latin typeface="Oswald" panose="020F0502020204030204" pitchFamily="34" charset="0"/>
            </a:endParaRPr>
          </a:p>
          <a:p>
            <a:pPr algn="ctr"/>
            <a:r>
              <a:rPr lang="it-IT" sz="1600" b="1" i="0" u="none" strike="noStrike" cap="all" dirty="0">
                <a:solidFill>
                  <a:schemeClr val="bg1"/>
                </a:solidFill>
                <a:effectLst/>
                <a:latin typeface="Oswald" panose="020F0502020204030204" pitchFamily="34" charset="0"/>
              </a:rPr>
              <a:t>Pablo </a:t>
            </a:r>
            <a:r>
              <a:rPr lang="it-IT" sz="1600" b="1" i="0" u="none" strike="noStrike" cap="all" dirty="0" err="1">
                <a:solidFill>
                  <a:schemeClr val="bg1"/>
                </a:solidFill>
                <a:effectLst/>
                <a:latin typeface="Oswald" panose="020F0502020204030204" pitchFamily="34" charset="0"/>
              </a:rPr>
              <a:t>neruda</a:t>
            </a:r>
            <a:endParaRPr lang="it-IT" sz="1600" b="1" i="0" u="none" strike="noStrike" cap="all" dirty="0">
              <a:solidFill>
                <a:schemeClr val="bg1"/>
              </a:solidFill>
              <a:effectLst/>
              <a:latin typeface="Oswald" panose="020F0502020204030204" pitchFamily="34" charset="0"/>
            </a:endParaRPr>
          </a:p>
          <a:p>
            <a:pPr algn="ctr"/>
            <a:endParaRPr lang="it-IT" dirty="0"/>
          </a:p>
        </p:txBody>
      </p:sp>
    </p:spTree>
    <p:extLst>
      <p:ext uri="{BB962C8B-B14F-4D97-AF65-F5344CB8AC3E}">
        <p14:creationId xmlns:p14="http://schemas.microsoft.com/office/powerpoint/2010/main" val="370455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80">
                                          <p:stCondLst>
                                            <p:cond delay="0"/>
                                          </p:stCondLst>
                                        </p:cTn>
                                        <p:tgtEl>
                                          <p:spTgt spid="17"/>
                                        </p:tgtEl>
                                      </p:cBhvr>
                                    </p:animEffect>
                                    <p:anim calcmode="lin" valueType="num">
                                      <p:cBhvr>
                                        <p:cTn id="2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1" dur="26">
                                          <p:stCondLst>
                                            <p:cond delay="650"/>
                                          </p:stCondLst>
                                        </p:cTn>
                                        <p:tgtEl>
                                          <p:spTgt spid="17"/>
                                        </p:tgtEl>
                                      </p:cBhvr>
                                      <p:to x="100000" y="60000"/>
                                    </p:animScale>
                                    <p:animScale>
                                      <p:cBhvr>
                                        <p:cTn id="32" dur="166" decel="50000">
                                          <p:stCondLst>
                                            <p:cond delay="676"/>
                                          </p:stCondLst>
                                        </p:cTn>
                                        <p:tgtEl>
                                          <p:spTgt spid="17"/>
                                        </p:tgtEl>
                                      </p:cBhvr>
                                      <p:to x="100000" y="100000"/>
                                    </p:animScale>
                                    <p:animScale>
                                      <p:cBhvr>
                                        <p:cTn id="33" dur="26">
                                          <p:stCondLst>
                                            <p:cond delay="1312"/>
                                          </p:stCondLst>
                                        </p:cTn>
                                        <p:tgtEl>
                                          <p:spTgt spid="17"/>
                                        </p:tgtEl>
                                      </p:cBhvr>
                                      <p:to x="100000" y="80000"/>
                                    </p:animScale>
                                    <p:animScale>
                                      <p:cBhvr>
                                        <p:cTn id="34" dur="166" decel="50000">
                                          <p:stCondLst>
                                            <p:cond delay="1338"/>
                                          </p:stCondLst>
                                        </p:cTn>
                                        <p:tgtEl>
                                          <p:spTgt spid="17"/>
                                        </p:tgtEl>
                                      </p:cBhvr>
                                      <p:to x="100000" y="100000"/>
                                    </p:animScale>
                                    <p:animScale>
                                      <p:cBhvr>
                                        <p:cTn id="35" dur="26">
                                          <p:stCondLst>
                                            <p:cond delay="1642"/>
                                          </p:stCondLst>
                                        </p:cTn>
                                        <p:tgtEl>
                                          <p:spTgt spid="17"/>
                                        </p:tgtEl>
                                      </p:cBhvr>
                                      <p:to x="100000" y="90000"/>
                                    </p:animScale>
                                    <p:animScale>
                                      <p:cBhvr>
                                        <p:cTn id="36" dur="166" decel="50000">
                                          <p:stCondLst>
                                            <p:cond delay="1668"/>
                                          </p:stCondLst>
                                        </p:cTn>
                                        <p:tgtEl>
                                          <p:spTgt spid="17"/>
                                        </p:tgtEl>
                                      </p:cBhvr>
                                      <p:to x="100000" y="100000"/>
                                    </p:animScale>
                                    <p:animScale>
                                      <p:cBhvr>
                                        <p:cTn id="37" dur="26">
                                          <p:stCondLst>
                                            <p:cond delay="1808"/>
                                          </p:stCondLst>
                                        </p:cTn>
                                        <p:tgtEl>
                                          <p:spTgt spid="17"/>
                                        </p:tgtEl>
                                      </p:cBhvr>
                                      <p:to x="100000" y="95000"/>
                                    </p:animScale>
                                    <p:animScale>
                                      <p:cBhvr>
                                        <p:cTn id="38" dur="166" decel="50000">
                                          <p:stCondLst>
                                            <p:cond delay="1834"/>
                                          </p:stCondLst>
                                        </p:cTn>
                                        <p:tgtEl>
                                          <p:spTgt spid="1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80">
                                          <p:stCondLst>
                                            <p:cond delay="0"/>
                                          </p:stCondLst>
                                        </p:cTn>
                                        <p:tgtEl>
                                          <p:spTgt spid="18"/>
                                        </p:tgtEl>
                                      </p:cBhvr>
                                    </p:animEffect>
                                    <p:anim calcmode="lin" valueType="num">
                                      <p:cBhvr>
                                        <p:cTn id="4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9" dur="26">
                                          <p:stCondLst>
                                            <p:cond delay="650"/>
                                          </p:stCondLst>
                                        </p:cTn>
                                        <p:tgtEl>
                                          <p:spTgt spid="18"/>
                                        </p:tgtEl>
                                      </p:cBhvr>
                                      <p:to x="100000" y="60000"/>
                                    </p:animScale>
                                    <p:animScale>
                                      <p:cBhvr>
                                        <p:cTn id="50" dur="166" decel="50000">
                                          <p:stCondLst>
                                            <p:cond delay="676"/>
                                          </p:stCondLst>
                                        </p:cTn>
                                        <p:tgtEl>
                                          <p:spTgt spid="18"/>
                                        </p:tgtEl>
                                      </p:cBhvr>
                                      <p:to x="100000" y="100000"/>
                                    </p:animScale>
                                    <p:animScale>
                                      <p:cBhvr>
                                        <p:cTn id="51" dur="26">
                                          <p:stCondLst>
                                            <p:cond delay="1312"/>
                                          </p:stCondLst>
                                        </p:cTn>
                                        <p:tgtEl>
                                          <p:spTgt spid="18"/>
                                        </p:tgtEl>
                                      </p:cBhvr>
                                      <p:to x="100000" y="80000"/>
                                    </p:animScale>
                                    <p:animScale>
                                      <p:cBhvr>
                                        <p:cTn id="52" dur="166" decel="50000">
                                          <p:stCondLst>
                                            <p:cond delay="1338"/>
                                          </p:stCondLst>
                                        </p:cTn>
                                        <p:tgtEl>
                                          <p:spTgt spid="18"/>
                                        </p:tgtEl>
                                      </p:cBhvr>
                                      <p:to x="100000" y="100000"/>
                                    </p:animScale>
                                    <p:animScale>
                                      <p:cBhvr>
                                        <p:cTn id="53" dur="26">
                                          <p:stCondLst>
                                            <p:cond delay="1642"/>
                                          </p:stCondLst>
                                        </p:cTn>
                                        <p:tgtEl>
                                          <p:spTgt spid="18"/>
                                        </p:tgtEl>
                                      </p:cBhvr>
                                      <p:to x="100000" y="90000"/>
                                    </p:animScale>
                                    <p:animScale>
                                      <p:cBhvr>
                                        <p:cTn id="54" dur="166" decel="50000">
                                          <p:stCondLst>
                                            <p:cond delay="1668"/>
                                          </p:stCondLst>
                                        </p:cTn>
                                        <p:tgtEl>
                                          <p:spTgt spid="18"/>
                                        </p:tgtEl>
                                      </p:cBhvr>
                                      <p:to x="100000" y="100000"/>
                                    </p:animScale>
                                    <p:animScale>
                                      <p:cBhvr>
                                        <p:cTn id="55" dur="26">
                                          <p:stCondLst>
                                            <p:cond delay="1808"/>
                                          </p:stCondLst>
                                        </p:cTn>
                                        <p:tgtEl>
                                          <p:spTgt spid="18"/>
                                        </p:tgtEl>
                                      </p:cBhvr>
                                      <p:to x="100000" y="95000"/>
                                    </p:animScale>
                                    <p:animScale>
                                      <p:cBhvr>
                                        <p:cTn id="56" dur="166" decel="50000">
                                          <p:stCondLst>
                                            <p:cond delay="1834"/>
                                          </p:stCondLst>
                                        </p:cTn>
                                        <p:tgtEl>
                                          <p:spTgt spid="1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down)">
                                      <p:cBhvr>
                                        <p:cTn id="61" dur="580">
                                          <p:stCondLst>
                                            <p:cond delay="0"/>
                                          </p:stCondLst>
                                        </p:cTn>
                                        <p:tgtEl>
                                          <p:spTgt spid="19"/>
                                        </p:tgtEl>
                                      </p:cBhvr>
                                    </p:animEffect>
                                    <p:anim calcmode="lin" valueType="num">
                                      <p:cBhvr>
                                        <p:cTn id="6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7" dur="26">
                                          <p:stCondLst>
                                            <p:cond delay="650"/>
                                          </p:stCondLst>
                                        </p:cTn>
                                        <p:tgtEl>
                                          <p:spTgt spid="19"/>
                                        </p:tgtEl>
                                      </p:cBhvr>
                                      <p:to x="100000" y="60000"/>
                                    </p:animScale>
                                    <p:animScale>
                                      <p:cBhvr>
                                        <p:cTn id="68" dur="166" decel="50000">
                                          <p:stCondLst>
                                            <p:cond delay="676"/>
                                          </p:stCondLst>
                                        </p:cTn>
                                        <p:tgtEl>
                                          <p:spTgt spid="19"/>
                                        </p:tgtEl>
                                      </p:cBhvr>
                                      <p:to x="100000" y="100000"/>
                                    </p:animScale>
                                    <p:animScale>
                                      <p:cBhvr>
                                        <p:cTn id="69" dur="26">
                                          <p:stCondLst>
                                            <p:cond delay="1312"/>
                                          </p:stCondLst>
                                        </p:cTn>
                                        <p:tgtEl>
                                          <p:spTgt spid="19"/>
                                        </p:tgtEl>
                                      </p:cBhvr>
                                      <p:to x="100000" y="80000"/>
                                    </p:animScale>
                                    <p:animScale>
                                      <p:cBhvr>
                                        <p:cTn id="70" dur="166" decel="50000">
                                          <p:stCondLst>
                                            <p:cond delay="1338"/>
                                          </p:stCondLst>
                                        </p:cTn>
                                        <p:tgtEl>
                                          <p:spTgt spid="19"/>
                                        </p:tgtEl>
                                      </p:cBhvr>
                                      <p:to x="100000" y="100000"/>
                                    </p:animScale>
                                    <p:animScale>
                                      <p:cBhvr>
                                        <p:cTn id="71" dur="26">
                                          <p:stCondLst>
                                            <p:cond delay="1642"/>
                                          </p:stCondLst>
                                        </p:cTn>
                                        <p:tgtEl>
                                          <p:spTgt spid="19"/>
                                        </p:tgtEl>
                                      </p:cBhvr>
                                      <p:to x="100000" y="90000"/>
                                    </p:animScale>
                                    <p:animScale>
                                      <p:cBhvr>
                                        <p:cTn id="72" dur="166" decel="50000">
                                          <p:stCondLst>
                                            <p:cond delay="1668"/>
                                          </p:stCondLst>
                                        </p:cTn>
                                        <p:tgtEl>
                                          <p:spTgt spid="19"/>
                                        </p:tgtEl>
                                      </p:cBhvr>
                                      <p:to x="100000" y="100000"/>
                                    </p:animScale>
                                    <p:animScale>
                                      <p:cBhvr>
                                        <p:cTn id="73" dur="26">
                                          <p:stCondLst>
                                            <p:cond delay="1808"/>
                                          </p:stCondLst>
                                        </p:cTn>
                                        <p:tgtEl>
                                          <p:spTgt spid="19"/>
                                        </p:tgtEl>
                                      </p:cBhvr>
                                      <p:to x="100000" y="95000"/>
                                    </p:animScale>
                                    <p:animScale>
                                      <p:cBhvr>
                                        <p:cTn id="74" dur="166" decel="50000">
                                          <p:stCondLst>
                                            <p:cond delay="1834"/>
                                          </p:stCondLst>
                                        </p:cTn>
                                        <p:tgtEl>
                                          <p:spTgt spid="19"/>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down)">
                                      <p:cBhvr>
                                        <p:cTn id="79" dur="580">
                                          <p:stCondLst>
                                            <p:cond delay="0"/>
                                          </p:stCondLst>
                                        </p:cTn>
                                        <p:tgtEl>
                                          <p:spTgt spid="20"/>
                                        </p:tgtEl>
                                      </p:cBhvr>
                                    </p:animEffect>
                                    <p:anim calcmode="lin" valueType="num">
                                      <p:cBhvr>
                                        <p:cTn id="8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85" dur="26">
                                          <p:stCondLst>
                                            <p:cond delay="650"/>
                                          </p:stCondLst>
                                        </p:cTn>
                                        <p:tgtEl>
                                          <p:spTgt spid="20"/>
                                        </p:tgtEl>
                                      </p:cBhvr>
                                      <p:to x="100000" y="60000"/>
                                    </p:animScale>
                                    <p:animScale>
                                      <p:cBhvr>
                                        <p:cTn id="86" dur="166" decel="50000">
                                          <p:stCondLst>
                                            <p:cond delay="676"/>
                                          </p:stCondLst>
                                        </p:cTn>
                                        <p:tgtEl>
                                          <p:spTgt spid="20"/>
                                        </p:tgtEl>
                                      </p:cBhvr>
                                      <p:to x="100000" y="100000"/>
                                    </p:animScale>
                                    <p:animScale>
                                      <p:cBhvr>
                                        <p:cTn id="87" dur="26">
                                          <p:stCondLst>
                                            <p:cond delay="1312"/>
                                          </p:stCondLst>
                                        </p:cTn>
                                        <p:tgtEl>
                                          <p:spTgt spid="20"/>
                                        </p:tgtEl>
                                      </p:cBhvr>
                                      <p:to x="100000" y="80000"/>
                                    </p:animScale>
                                    <p:animScale>
                                      <p:cBhvr>
                                        <p:cTn id="88" dur="166" decel="50000">
                                          <p:stCondLst>
                                            <p:cond delay="1338"/>
                                          </p:stCondLst>
                                        </p:cTn>
                                        <p:tgtEl>
                                          <p:spTgt spid="20"/>
                                        </p:tgtEl>
                                      </p:cBhvr>
                                      <p:to x="100000" y="100000"/>
                                    </p:animScale>
                                    <p:animScale>
                                      <p:cBhvr>
                                        <p:cTn id="89" dur="26">
                                          <p:stCondLst>
                                            <p:cond delay="1642"/>
                                          </p:stCondLst>
                                        </p:cTn>
                                        <p:tgtEl>
                                          <p:spTgt spid="20"/>
                                        </p:tgtEl>
                                      </p:cBhvr>
                                      <p:to x="100000" y="90000"/>
                                    </p:animScale>
                                    <p:animScale>
                                      <p:cBhvr>
                                        <p:cTn id="90" dur="166" decel="50000">
                                          <p:stCondLst>
                                            <p:cond delay="1668"/>
                                          </p:stCondLst>
                                        </p:cTn>
                                        <p:tgtEl>
                                          <p:spTgt spid="20"/>
                                        </p:tgtEl>
                                      </p:cBhvr>
                                      <p:to x="100000" y="100000"/>
                                    </p:animScale>
                                    <p:animScale>
                                      <p:cBhvr>
                                        <p:cTn id="91" dur="26">
                                          <p:stCondLst>
                                            <p:cond delay="1808"/>
                                          </p:stCondLst>
                                        </p:cTn>
                                        <p:tgtEl>
                                          <p:spTgt spid="20"/>
                                        </p:tgtEl>
                                      </p:cBhvr>
                                      <p:to x="100000" y="95000"/>
                                    </p:animScale>
                                    <p:animScale>
                                      <p:cBhvr>
                                        <p:cTn id="92" dur="166" decel="50000">
                                          <p:stCondLst>
                                            <p:cond delay="1834"/>
                                          </p:stCondLst>
                                        </p:cTn>
                                        <p:tgtEl>
                                          <p:spTgt spid="20"/>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wipe(down)">
                                      <p:cBhvr>
                                        <p:cTn id="97" dur="580">
                                          <p:stCondLst>
                                            <p:cond delay="0"/>
                                          </p:stCondLst>
                                        </p:cTn>
                                        <p:tgtEl>
                                          <p:spTgt spid="21"/>
                                        </p:tgtEl>
                                      </p:cBhvr>
                                    </p:animEffect>
                                    <p:anim calcmode="lin" valueType="num">
                                      <p:cBhvr>
                                        <p:cTn id="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3" dur="26">
                                          <p:stCondLst>
                                            <p:cond delay="650"/>
                                          </p:stCondLst>
                                        </p:cTn>
                                        <p:tgtEl>
                                          <p:spTgt spid="21"/>
                                        </p:tgtEl>
                                      </p:cBhvr>
                                      <p:to x="100000" y="60000"/>
                                    </p:animScale>
                                    <p:animScale>
                                      <p:cBhvr>
                                        <p:cTn id="104" dur="166" decel="50000">
                                          <p:stCondLst>
                                            <p:cond delay="676"/>
                                          </p:stCondLst>
                                        </p:cTn>
                                        <p:tgtEl>
                                          <p:spTgt spid="21"/>
                                        </p:tgtEl>
                                      </p:cBhvr>
                                      <p:to x="100000" y="100000"/>
                                    </p:animScale>
                                    <p:animScale>
                                      <p:cBhvr>
                                        <p:cTn id="105" dur="26">
                                          <p:stCondLst>
                                            <p:cond delay="1312"/>
                                          </p:stCondLst>
                                        </p:cTn>
                                        <p:tgtEl>
                                          <p:spTgt spid="21"/>
                                        </p:tgtEl>
                                      </p:cBhvr>
                                      <p:to x="100000" y="80000"/>
                                    </p:animScale>
                                    <p:animScale>
                                      <p:cBhvr>
                                        <p:cTn id="106" dur="166" decel="50000">
                                          <p:stCondLst>
                                            <p:cond delay="1338"/>
                                          </p:stCondLst>
                                        </p:cTn>
                                        <p:tgtEl>
                                          <p:spTgt spid="21"/>
                                        </p:tgtEl>
                                      </p:cBhvr>
                                      <p:to x="100000" y="100000"/>
                                    </p:animScale>
                                    <p:animScale>
                                      <p:cBhvr>
                                        <p:cTn id="107" dur="26">
                                          <p:stCondLst>
                                            <p:cond delay="1642"/>
                                          </p:stCondLst>
                                        </p:cTn>
                                        <p:tgtEl>
                                          <p:spTgt spid="21"/>
                                        </p:tgtEl>
                                      </p:cBhvr>
                                      <p:to x="100000" y="90000"/>
                                    </p:animScale>
                                    <p:animScale>
                                      <p:cBhvr>
                                        <p:cTn id="108" dur="166" decel="50000">
                                          <p:stCondLst>
                                            <p:cond delay="1668"/>
                                          </p:stCondLst>
                                        </p:cTn>
                                        <p:tgtEl>
                                          <p:spTgt spid="21"/>
                                        </p:tgtEl>
                                      </p:cBhvr>
                                      <p:to x="100000" y="100000"/>
                                    </p:animScale>
                                    <p:animScale>
                                      <p:cBhvr>
                                        <p:cTn id="109" dur="26">
                                          <p:stCondLst>
                                            <p:cond delay="1808"/>
                                          </p:stCondLst>
                                        </p:cTn>
                                        <p:tgtEl>
                                          <p:spTgt spid="21"/>
                                        </p:tgtEl>
                                      </p:cBhvr>
                                      <p:to x="100000" y="95000"/>
                                    </p:animScale>
                                    <p:animScale>
                                      <p:cBhvr>
                                        <p:cTn id="110" dur="166" decel="50000">
                                          <p:stCondLst>
                                            <p:cond delay="1834"/>
                                          </p:stCondLst>
                                        </p:cTn>
                                        <p:tgtEl>
                                          <p:spTgt spid="21"/>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wipe(down)">
                                      <p:cBhvr>
                                        <p:cTn id="115" dur="580">
                                          <p:stCondLst>
                                            <p:cond delay="0"/>
                                          </p:stCondLst>
                                        </p:cTn>
                                        <p:tgtEl>
                                          <p:spTgt spid="23"/>
                                        </p:tgtEl>
                                      </p:cBhvr>
                                    </p:animEffect>
                                    <p:anim calcmode="lin" valueType="num">
                                      <p:cBhvr>
                                        <p:cTn id="11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21" dur="26">
                                          <p:stCondLst>
                                            <p:cond delay="650"/>
                                          </p:stCondLst>
                                        </p:cTn>
                                        <p:tgtEl>
                                          <p:spTgt spid="23"/>
                                        </p:tgtEl>
                                      </p:cBhvr>
                                      <p:to x="100000" y="60000"/>
                                    </p:animScale>
                                    <p:animScale>
                                      <p:cBhvr>
                                        <p:cTn id="122" dur="166" decel="50000">
                                          <p:stCondLst>
                                            <p:cond delay="676"/>
                                          </p:stCondLst>
                                        </p:cTn>
                                        <p:tgtEl>
                                          <p:spTgt spid="23"/>
                                        </p:tgtEl>
                                      </p:cBhvr>
                                      <p:to x="100000" y="100000"/>
                                    </p:animScale>
                                    <p:animScale>
                                      <p:cBhvr>
                                        <p:cTn id="123" dur="26">
                                          <p:stCondLst>
                                            <p:cond delay="1312"/>
                                          </p:stCondLst>
                                        </p:cTn>
                                        <p:tgtEl>
                                          <p:spTgt spid="23"/>
                                        </p:tgtEl>
                                      </p:cBhvr>
                                      <p:to x="100000" y="80000"/>
                                    </p:animScale>
                                    <p:animScale>
                                      <p:cBhvr>
                                        <p:cTn id="124" dur="166" decel="50000">
                                          <p:stCondLst>
                                            <p:cond delay="1338"/>
                                          </p:stCondLst>
                                        </p:cTn>
                                        <p:tgtEl>
                                          <p:spTgt spid="23"/>
                                        </p:tgtEl>
                                      </p:cBhvr>
                                      <p:to x="100000" y="100000"/>
                                    </p:animScale>
                                    <p:animScale>
                                      <p:cBhvr>
                                        <p:cTn id="125" dur="26">
                                          <p:stCondLst>
                                            <p:cond delay="1642"/>
                                          </p:stCondLst>
                                        </p:cTn>
                                        <p:tgtEl>
                                          <p:spTgt spid="23"/>
                                        </p:tgtEl>
                                      </p:cBhvr>
                                      <p:to x="100000" y="90000"/>
                                    </p:animScale>
                                    <p:animScale>
                                      <p:cBhvr>
                                        <p:cTn id="126" dur="166" decel="50000">
                                          <p:stCondLst>
                                            <p:cond delay="1668"/>
                                          </p:stCondLst>
                                        </p:cTn>
                                        <p:tgtEl>
                                          <p:spTgt spid="23"/>
                                        </p:tgtEl>
                                      </p:cBhvr>
                                      <p:to x="100000" y="100000"/>
                                    </p:animScale>
                                    <p:animScale>
                                      <p:cBhvr>
                                        <p:cTn id="127" dur="26">
                                          <p:stCondLst>
                                            <p:cond delay="1808"/>
                                          </p:stCondLst>
                                        </p:cTn>
                                        <p:tgtEl>
                                          <p:spTgt spid="23"/>
                                        </p:tgtEl>
                                      </p:cBhvr>
                                      <p:to x="100000" y="95000"/>
                                    </p:animScale>
                                    <p:animScale>
                                      <p:cBhvr>
                                        <p:cTn id="128" dur="166" decel="50000">
                                          <p:stCondLst>
                                            <p:cond delay="1834"/>
                                          </p:stCondLst>
                                        </p:cTn>
                                        <p:tgtEl>
                                          <p:spTgt spid="23"/>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24"/>
                                        </p:tgtEl>
                                        <p:attrNameLst>
                                          <p:attrName>style.visibility</p:attrName>
                                        </p:attrNameLst>
                                      </p:cBhvr>
                                      <p:to>
                                        <p:strVal val="visible"/>
                                      </p:to>
                                    </p:set>
                                    <p:animEffect transition="in" filter="wipe(down)">
                                      <p:cBhvr>
                                        <p:cTn id="133" dur="580">
                                          <p:stCondLst>
                                            <p:cond delay="0"/>
                                          </p:stCondLst>
                                        </p:cTn>
                                        <p:tgtEl>
                                          <p:spTgt spid="24"/>
                                        </p:tgtEl>
                                      </p:cBhvr>
                                    </p:animEffect>
                                    <p:anim calcmode="lin" valueType="num">
                                      <p:cBhvr>
                                        <p:cTn id="1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9" dur="26">
                                          <p:stCondLst>
                                            <p:cond delay="650"/>
                                          </p:stCondLst>
                                        </p:cTn>
                                        <p:tgtEl>
                                          <p:spTgt spid="24"/>
                                        </p:tgtEl>
                                      </p:cBhvr>
                                      <p:to x="100000" y="60000"/>
                                    </p:animScale>
                                    <p:animScale>
                                      <p:cBhvr>
                                        <p:cTn id="140" dur="166" decel="50000">
                                          <p:stCondLst>
                                            <p:cond delay="676"/>
                                          </p:stCondLst>
                                        </p:cTn>
                                        <p:tgtEl>
                                          <p:spTgt spid="24"/>
                                        </p:tgtEl>
                                      </p:cBhvr>
                                      <p:to x="100000" y="100000"/>
                                    </p:animScale>
                                    <p:animScale>
                                      <p:cBhvr>
                                        <p:cTn id="141" dur="26">
                                          <p:stCondLst>
                                            <p:cond delay="1312"/>
                                          </p:stCondLst>
                                        </p:cTn>
                                        <p:tgtEl>
                                          <p:spTgt spid="24"/>
                                        </p:tgtEl>
                                      </p:cBhvr>
                                      <p:to x="100000" y="80000"/>
                                    </p:animScale>
                                    <p:animScale>
                                      <p:cBhvr>
                                        <p:cTn id="142" dur="166" decel="50000">
                                          <p:stCondLst>
                                            <p:cond delay="1338"/>
                                          </p:stCondLst>
                                        </p:cTn>
                                        <p:tgtEl>
                                          <p:spTgt spid="24"/>
                                        </p:tgtEl>
                                      </p:cBhvr>
                                      <p:to x="100000" y="100000"/>
                                    </p:animScale>
                                    <p:animScale>
                                      <p:cBhvr>
                                        <p:cTn id="143" dur="26">
                                          <p:stCondLst>
                                            <p:cond delay="1642"/>
                                          </p:stCondLst>
                                        </p:cTn>
                                        <p:tgtEl>
                                          <p:spTgt spid="24"/>
                                        </p:tgtEl>
                                      </p:cBhvr>
                                      <p:to x="100000" y="90000"/>
                                    </p:animScale>
                                    <p:animScale>
                                      <p:cBhvr>
                                        <p:cTn id="144" dur="166" decel="50000">
                                          <p:stCondLst>
                                            <p:cond delay="1668"/>
                                          </p:stCondLst>
                                        </p:cTn>
                                        <p:tgtEl>
                                          <p:spTgt spid="24"/>
                                        </p:tgtEl>
                                      </p:cBhvr>
                                      <p:to x="100000" y="100000"/>
                                    </p:animScale>
                                    <p:animScale>
                                      <p:cBhvr>
                                        <p:cTn id="145" dur="26">
                                          <p:stCondLst>
                                            <p:cond delay="1808"/>
                                          </p:stCondLst>
                                        </p:cTn>
                                        <p:tgtEl>
                                          <p:spTgt spid="24"/>
                                        </p:tgtEl>
                                      </p:cBhvr>
                                      <p:to x="100000" y="95000"/>
                                    </p:animScale>
                                    <p:animScale>
                                      <p:cBhvr>
                                        <p:cTn id="146"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3DB2C036-747C-49C3-3583-617AEEF03491}"/>
              </a:ext>
            </a:extLst>
          </p:cNvPr>
          <p:cNvSpPr>
            <a:spLocks noGrp="1"/>
          </p:cNvSpPr>
          <p:nvPr>
            <p:ph type="title"/>
          </p:nvPr>
        </p:nvSpPr>
        <p:spPr>
          <a:xfrm>
            <a:off x="848138" y="1381539"/>
            <a:ext cx="4664765" cy="4608444"/>
          </a:xfrm>
        </p:spPr>
        <p:txBody>
          <a:bodyPr/>
          <a:lstStyle/>
          <a:p>
            <a:r>
              <a:rPr lang="it-IT" b="1" i="0" u="none" strike="noStrike" dirty="0">
                <a:solidFill>
                  <a:srgbClr val="000000"/>
                </a:solidFill>
                <a:effectLst/>
              </a:rPr>
              <a:t>La Felicità</a:t>
            </a:r>
            <a:br>
              <a:rPr lang="it-IT" dirty="0"/>
            </a:br>
            <a:br>
              <a:rPr lang="it-IT" dirty="0"/>
            </a:br>
            <a:r>
              <a:rPr lang="it-IT" b="0" i="0" u="none" strike="noStrike" dirty="0">
                <a:solidFill>
                  <a:srgbClr val="000000"/>
                </a:solidFill>
                <a:effectLst/>
              </a:rPr>
              <a:t>Quando, all’alba, dall’ombra s’affaccia,</a:t>
            </a:r>
            <a:br>
              <a:rPr lang="it-IT" b="0" i="0" u="none" strike="noStrike" dirty="0">
                <a:solidFill>
                  <a:srgbClr val="000000"/>
                </a:solidFill>
                <a:effectLst/>
              </a:rPr>
            </a:br>
            <a:r>
              <a:rPr lang="it-IT" b="0" i="0" u="none" strike="noStrike" dirty="0">
                <a:solidFill>
                  <a:srgbClr val="000000"/>
                </a:solidFill>
                <a:effectLst/>
              </a:rPr>
              <a:t>discende le lucide scale</a:t>
            </a:r>
            <a:br>
              <a:rPr lang="it-IT" b="0" i="0" u="none" strike="noStrike" dirty="0">
                <a:solidFill>
                  <a:srgbClr val="000000"/>
                </a:solidFill>
                <a:effectLst/>
              </a:rPr>
            </a:br>
            <a:r>
              <a:rPr lang="it-IT" b="0" i="0" u="none" strike="noStrike" dirty="0">
                <a:solidFill>
                  <a:srgbClr val="000000"/>
                </a:solidFill>
                <a:effectLst/>
              </a:rPr>
              <a:t>e svanisce; ecco dietro la traccia</a:t>
            </a:r>
            <a:br>
              <a:rPr lang="it-IT" b="0" i="0" u="none" strike="noStrike" dirty="0">
                <a:solidFill>
                  <a:srgbClr val="000000"/>
                </a:solidFill>
                <a:effectLst/>
              </a:rPr>
            </a:br>
            <a:r>
              <a:rPr lang="it-IT" b="0" i="0" u="none" strike="noStrike" dirty="0">
                <a:solidFill>
                  <a:srgbClr val="000000"/>
                </a:solidFill>
                <a:effectLst/>
              </a:rPr>
              <a:t>d’un fievole sibilo </a:t>
            </a:r>
            <a:r>
              <a:rPr lang="it-IT" b="0" i="0" u="none" strike="noStrike" dirty="0" err="1">
                <a:solidFill>
                  <a:srgbClr val="000000"/>
                </a:solidFill>
                <a:effectLst/>
              </a:rPr>
              <a:t>d’ale</a:t>
            </a:r>
            <a:r>
              <a:rPr lang="it-IT" b="0" i="0" u="none" strike="noStrike" dirty="0">
                <a:solidFill>
                  <a:srgbClr val="000000"/>
                </a:solidFill>
                <a:effectLst/>
              </a:rPr>
              <a:t>,</a:t>
            </a:r>
            <a:br>
              <a:rPr lang="it-IT" b="0" i="0" u="none" strike="noStrike" dirty="0">
                <a:solidFill>
                  <a:srgbClr val="000000"/>
                </a:solidFill>
                <a:effectLst/>
              </a:rPr>
            </a:br>
            <a:r>
              <a:rPr lang="it-IT" b="0" i="0" u="none" strike="noStrike" dirty="0">
                <a:solidFill>
                  <a:srgbClr val="000000"/>
                </a:solidFill>
                <a:effectLst/>
              </a:rPr>
              <a:t>io la inseguo per monti, per piani,</a:t>
            </a:r>
            <a:br>
              <a:rPr lang="it-IT" b="0" i="0" u="none" strike="noStrike" dirty="0">
                <a:solidFill>
                  <a:srgbClr val="000000"/>
                </a:solidFill>
                <a:effectLst/>
              </a:rPr>
            </a:br>
            <a:r>
              <a:rPr lang="it-IT" b="0" i="0" u="none" strike="noStrike" dirty="0">
                <a:solidFill>
                  <a:srgbClr val="000000"/>
                </a:solidFill>
                <a:effectLst/>
              </a:rPr>
              <a:t>nel mare, nel cielo: già in cuore</a:t>
            </a:r>
            <a:br>
              <a:rPr lang="it-IT" b="0" i="0" u="none" strike="noStrike" dirty="0">
                <a:solidFill>
                  <a:srgbClr val="000000"/>
                </a:solidFill>
                <a:effectLst/>
              </a:rPr>
            </a:br>
            <a:r>
              <a:rPr lang="it-IT" b="0" i="0" u="none" strike="noStrike" dirty="0">
                <a:solidFill>
                  <a:srgbClr val="000000"/>
                </a:solidFill>
                <a:effectLst/>
              </a:rPr>
              <a:t>io la vedo, già tendo le mani,</a:t>
            </a:r>
            <a:br>
              <a:rPr lang="it-IT" b="0" i="0" u="none" strike="noStrike" dirty="0">
                <a:solidFill>
                  <a:srgbClr val="000000"/>
                </a:solidFill>
                <a:effectLst/>
              </a:rPr>
            </a:br>
            <a:r>
              <a:rPr lang="it-IT" b="0" i="0" u="none" strike="noStrike" dirty="0">
                <a:solidFill>
                  <a:srgbClr val="000000"/>
                </a:solidFill>
                <a:effectLst/>
              </a:rPr>
              <a:t>già tengo la gloria e l’amore.</a:t>
            </a:r>
            <a:br>
              <a:rPr lang="it-IT" b="0" i="0" u="none" strike="noStrike" dirty="0">
                <a:solidFill>
                  <a:srgbClr val="000000"/>
                </a:solidFill>
                <a:effectLst/>
              </a:rPr>
            </a:br>
            <a:r>
              <a:rPr lang="it-IT" b="0" i="0" u="none" strike="noStrike" dirty="0">
                <a:solidFill>
                  <a:srgbClr val="000000"/>
                </a:solidFill>
                <a:effectLst/>
              </a:rPr>
              <a:t>Ahi! ma solo al tramonto m’appare,</a:t>
            </a:r>
            <a:br>
              <a:rPr lang="it-IT" b="0" i="0" u="none" strike="noStrike" dirty="0">
                <a:solidFill>
                  <a:srgbClr val="000000"/>
                </a:solidFill>
                <a:effectLst/>
              </a:rPr>
            </a:br>
            <a:r>
              <a:rPr lang="it-IT" b="0" i="0" u="none" strike="noStrike" dirty="0">
                <a:solidFill>
                  <a:srgbClr val="000000"/>
                </a:solidFill>
                <a:effectLst/>
              </a:rPr>
              <a:t>su l’orlo dell’ombra lontano,</a:t>
            </a:r>
            <a:br>
              <a:rPr lang="it-IT" b="0" i="0" u="none" strike="noStrike" dirty="0">
                <a:solidFill>
                  <a:srgbClr val="000000"/>
                </a:solidFill>
                <a:effectLst/>
              </a:rPr>
            </a:br>
            <a:r>
              <a:rPr lang="it-IT" b="0" i="0" u="none" strike="noStrike" dirty="0">
                <a:solidFill>
                  <a:srgbClr val="000000"/>
                </a:solidFill>
                <a:effectLst/>
              </a:rPr>
              <a:t>e mi sembra in silenzio accennare</a:t>
            </a:r>
            <a:br>
              <a:rPr lang="it-IT" b="0" i="0" u="none" strike="noStrike" dirty="0">
                <a:solidFill>
                  <a:srgbClr val="000000"/>
                </a:solidFill>
                <a:effectLst/>
              </a:rPr>
            </a:br>
            <a:r>
              <a:rPr lang="it-IT" b="0" i="0" u="none" strike="noStrike" dirty="0">
                <a:solidFill>
                  <a:srgbClr val="000000"/>
                </a:solidFill>
                <a:effectLst/>
              </a:rPr>
              <a:t>lontano, lontano, lontano.</a:t>
            </a:r>
            <a:br>
              <a:rPr lang="it-IT" b="0" i="0" u="none" strike="noStrike" dirty="0">
                <a:solidFill>
                  <a:srgbClr val="000000"/>
                </a:solidFill>
                <a:effectLst/>
              </a:rPr>
            </a:br>
            <a:r>
              <a:rPr lang="it-IT" b="0" i="0" u="none" strike="noStrike" dirty="0">
                <a:solidFill>
                  <a:srgbClr val="000000"/>
                </a:solidFill>
                <a:effectLst/>
              </a:rPr>
              <a:t>La via fatta, il trascorso dolore,</a:t>
            </a:r>
            <a:br>
              <a:rPr lang="it-IT" b="0" i="0" u="none" strike="noStrike" dirty="0">
                <a:solidFill>
                  <a:srgbClr val="000000"/>
                </a:solidFill>
                <a:effectLst/>
              </a:rPr>
            </a:br>
            <a:r>
              <a:rPr lang="it-IT" b="0" i="0" u="none" strike="noStrike" dirty="0">
                <a:solidFill>
                  <a:srgbClr val="000000"/>
                </a:solidFill>
                <a:effectLst/>
              </a:rPr>
              <a:t>m’accenna col tacito dito:</a:t>
            </a:r>
            <a:br>
              <a:rPr lang="it-IT" b="0" i="0" u="none" strike="noStrike" dirty="0">
                <a:solidFill>
                  <a:srgbClr val="000000"/>
                </a:solidFill>
                <a:effectLst/>
              </a:rPr>
            </a:br>
            <a:r>
              <a:rPr lang="it-IT" b="0" i="0" u="none" strike="noStrike" dirty="0">
                <a:solidFill>
                  <a:srgbClr val="000000"/>
                </a:solidFill>
                <a:effectLst/>
              </a:rPr>
              <a:t>improvvisa, con lieve stridore,</a:t>
            </a:r>
            <a:br>
              <a:rPr lang="it-IT" b="0" i="0" u="none" strike="noStrike" dirty="0">
                <a:solidFill>
                  <a:srgbClr val="000000"/>
                </a:solidFill>
                <a:effectLst/>
              </a:rPr>
            </a:br>
            <a:r>
              <a:rPr lang="it-IT" b="0" i="0" u="none" strike="noStrike" dirty="0">
                <a:solidFill>
                  <a:srgbClr val="000000"/>
                </a:solidFill>
                <a:effectLst/>
              </a:rPr>
              <a:t>discende al silenzio infinito</a:t>
            </a:r>
            <a:br>
              <a:rPr lang="it-IT" b="0" i="0" u="none" strike="noStrike" dirty="0">
                <a:solidFill>
                  <a:srgbClr val="000000"/>
                </a:solidFill>
                <a:effectLst/>
              </a:rPr>
            </a:br>
            <a:br>
              <a:rPr lang="it-IT" b="0" i="0" u="none" strike="noStrike" dirty="0">
                <a:solidFill>
                  <a:srgbClr val="000000"/>
                </a:solidFill>
                <a:effectLst/>
              </a:rPr>
            </a:br>
            <a:r>
              <a:rPr lang="it-IT" dirty="0">
                <a:solidFill>
                  <a:srgbClr val="000000"/>
                </a:solidFill>
              </a:rPr>
              <a:t>Giovanni Pascoli</a:t>
            </a:r>
            <a:endParaRPr lang="it-IT" dirty="0"/>
          </a:p>
        </p:txBody>
      </p:sp>
      <p:pic>
        <p:nvPicPr>
          <p:cNvPr id="5" name="Immagine 4">
            <a:extLst>
              <a:ext uri="{FF2B5EF4-FFF2-40B4-BE49-F238E27FC236}">
                <a16:creationId xmlns:a16="http://schemas.microsoft.com/office/drawing/2014/main" id="{24D4CFA7-ABBE-DC00-9E37-56EB0932D5F2}"/>
              </a:ext>
            </a:extLst>
          </p:cNvPr>
          <p:cNvPicPr>
            <a:picLocks noChangeAspect="1"/>
          </p:cNvPicPr>
          <p:nvPr/>
        </p:nvPicPr>
        <p:blipFill>
          <a:blip r:embed="rId2"/>
          <a:stretch>
            <a:fillRect/>
          </a:stretch>
        </p:blipFill>
        <p:spPr>
          <a:xfrm>
            <a:off x="6679099" y="742122"/>
            <a:ext cx="4240692" cy="5654256"/>
          </a:xfrm>
          <a:prstGeom prst="rect">
            <a:avLst/>
          </a:prstGeom>
        </p:spPr>
      </p:pic>
    </p:spTree>
    <p:extLst>
      <p:ext uri="{BB962C8B-B14F-4D97-AF65-F5344CB8AC3E}">
        <p14:creationId xmlns:p14="http://schemas.microsoft.com/office/powerpoint/2010/main" val="281583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egnaposto immagine 9">
            <a:extLst>
              <a:ext uri="{FF2B5EF4-FFF2-40B4-BE49-F238E27FC236}">
                <a16:creationId xmlns:a16="http://schemas.microsoft.com/office/drawing/2014/main" id="{8F8086E0-37D2-319E-8851-3F565C993437}"/>
              </a:ext>
            </a:extLst>
          </p:cNvPr>
          <p:cNvPicPr>
            <a:picLocks noGrp="1" noChangeAspect="1"/>
          </p:cNvPicPr>
          <p:nvPr>
            <p:ph sz="half" idx="2"/>
          </p:nvPr>
        </p:nvPicPr>
        <p:blipFill>
          <a:blip r:embed="rId2"/>
          <a:stretch>
            <a:fillRect/>
          </a:stretch>
        </p:blipFill>
        <p:spPr>
          <a:xfrm>
            <a:off x="440283" y="2033803"/>
            <a:ext cx="3935119" cy="2724313"/>
          </a:xfrm>
        </p:spPr>
      </p:pic>
      <p:pic>
        <p:nvPicPr>
          <p:cNvPr id="4" name="Immagine 3">
            <a:extLst>
              <a:ext uri="{FF2B5EF4-FFF2-40B4-BE49-F238E27FC236}">
                <a16:creationId xmlns:a16="http://schemas.microsoft.com/office/drawing/2014/main" id="{C4EBBBBD-D2C6-3D64-BC0E-070F2B746046}"/>
              </a:ext>
            </a:extLst>
          </p:cNvPr>
          <p:cNvPicPr>
            <a:picLocks noChangeAspect="1"/>
          </p:cNvPicPr>
          <p:nvPr/>
        </p:nvPicPr>
        <p:blipFill>
          <a:blip r:embed="rId3"/>
          <a:stretch>
            <a:fillRect/>
          </a:stretch>
        </p:blipFill>
        <p:spPr>
          <a:xfrm>
            <a:off x="4686422" y="2043742"/>
            <a:ext cx="2997200" cy="1117600"/>
          </a:xfrm>
          <a:prstGeom prst="rect">
            <a:avLst/>
          </a:prstGeom>
        </p:spPr>
      </p:pic>
      <p:pic>
        <p:nvPicPr>
          <p:cNvPr id="6" name="Immagine 5">
            <a:extLst>
              <a:ext uri="{FF2B5EF4-FFF2-40B4-BE49-F238E27FC236}">
                <a16:creationId xmlns:a16="http://schemas.microsoft.com/office/drawing/2014/main" id="{B62A5650-A57A-6266-84F7-1FB75CDC77BF}"/>
              </a:ext>
            </a:extLst>
          </p:cNvPr>
          <p:cNvPicPr>
            <a:picLocks noChangeAspect="1"/>
          </p:cNvPicPr>
          <p:nvPr/>
        </p:nvPicPr>
        <p:blipFill>
          <a:blip r:embed="rId4"/>
          <a:stretch>
            <a:fillRect/>
          </a:stretch>
        </p:blipFill>
        <p:spPr>
          <a:xfrm>
            <a:off x="7994642" y="1697381"/>
            <a:ext cx="3805763" cy="4822688"/>
          </a:xfrm>
          <a:prstGeom prst="rect">
            <a:avLst/>
          </a:prstGeom>
        </p:spPr>
      </p:pic>
      <p:pic>
        <p:nvPicPr>
          <p:cNvPr id="8" name="Immagine 7">
            <a:extLst>
              <a:ext uri="{FF2B5EF4-FFF2-40B4-BE49-F238E27FC236}">
                <a16:creationId xmlns:a16="http://schemas.microsoft.com/office/drawing/2014/main" id="{69A254EC-A5C7-B5F8-CAED-ACE705F9F8A7}"/>
              </a:ext>
            </a:extLst>
          </p:cNvPr>
          <p:cNvPicPr>
            <a:picLocks noChangeAspect="1"/>
          </p:cNvPicPr>
          <p:nvPr/>
        </p:nvPicPr>
        <p:blipFill>
          <a:blip r:embed="rId5"/>
          <a:stretch>
            <a:fillRect/>
          </a:stretch>
        </p:blipFill>
        <p:spPr>
          <a:xfrm>
            <a:off x="457322" y="5208251"/>
            <a:ext cx="4229100" cy="774700"/>
          </a:xfrm>
          <a:prstGeom prst="rect">
            <a:avLst/>
          </a:prstGeom>
        </p:spPr>
      </p:pic>
      <p:pic>
        <p:nvPicPr>
          <p:cNvPr id="11" name="Immagine 10">
            <a:extLst>
              <a:ext uri="{FF2B5EF4-FFF2-40B4-BE49-F238E27FC236}">
                <a16:creationId xmlns:a16="http://schemas.microsoft.com/office/drawing/2014/main" id="{485FEFC0-58DC-A7DE-6C20-BB9DF6BDD933}"/>
              </a:ext>
            </a:extLst>
          </p:cNvPr>
          <p:cNvPicPr>
            <a:picLocks noChangeAspect="1"/>
          </p:cNvPicPr>
          <p:nvPr/>
        </p:nvPicPr>
        <p:blipFill>
          <a:blip r:embed="rId6"/>
          <a:stretch>
            <a:fillRect/>
          </a:stretch>
        </p:blipFill>
        <p:spPr>
          <a:xfrm>
            <a:off x="4895850" y="3548657"/>
            <a:ext cx="2997200" cy="2531204"/>
          </a:xfrm>
          <a:prstGeom prst="rect">
            <a:avLst/>
          </a:prstGeom>
        </p:spPr>
      </p:pic>
      <p:sp>
        <p:nvSpPr>
          <p:cNvPr id="3" name="Rettangolo 2">
            <a:extLst>
              <a:ext uri="{FF2B5EF4-FFF2-40B4-BE49-F238E27FC236}">
                <a16:creationId xmlns:a16="http://schemas.microsoft.com/office/drawing/2014/main" id="{78F7E468-8519-440F-EC7E-9E95403AF8B1}"/>
              </a:ext>
            </a:extLst>
          </p:cNvPr>
          <p:cNvSpPr/>
          <p:nvPr/>
        </p:nvSpPr>
        <p:spPr>
          <a:xfrm>
            <a:off x="1036601" y="660338"/>
            <a:ext cx="10118797" cy="923330"/>
          </a:xfrm>
          <a:prstGeom prst="rect">
            <a:avLst/>
          </a:prstGeom>
          <a:noFill/>
        </p:spPr>
        <p:txBody>
          <a:bodyPr wrap="none" lIns="91440" tIns="45720" rIns="91440" bIns="45720">
            <a:spAutoFit/>
          </a:bodyPr>
          <a:lstStyle/>
          <a:p>
            <a:pPr algn="ctr"/>
            <a:r>
              <a:rPr lang="it-IT" sz="5400" b="1" cap="none" spc="0" dirty="0">
                <a:ln w="12700">
                  <a:solidFill>
                    <a:schemeClr val="accent3">
                      <a:lumMod val="75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LA FELICITA’ NELLA MUSICA</a:t>
            </a:r>
          </a:p>
        </p:txBody>
      </p:sp>
    </p:spTree>
    <p:extLst>
      <p:ext uri="{BB962C8B-B14F-4D97-AF65-F5344CB8AC3E}">
        <p14:creationId xmlns:p14="http://schemas.microsoft.com/office/powerpoint/2010/main" val="346148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ppt_w</p:attrName>
                                        </p:attrNameLst>
                                      </p:cBhvr>
                                      <p:tavLst>
                                        <p:tav tm="0" fmla="#ppt_w*sin(2.5*pi*$)">
                                          <p:val>
                                            <p:fltVal val="0"/>
                                          </p:val>
                                        </p:tav>
                                        <p:tav tm="100000">
                                          <p:val>
                                            <p:fltVal val="1"/>
                                          </p:val>
                                        </p:tav>
                                      </p:tavLst>
                                    </p:anim>
                                    <p:anim calcmode="lin" valueType="num">
                                      <p:cBhvr>
                                        <p:cTn id="16"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anim calcmode="lin" valueType="num">
                                      <p:cBhvr>
                                        <p:cTn id="29" dur="2000" fill="hold"/>
                                        <p:tgtEl>
                                          <p:spTgt spid="11"/>
                                        </p:tgtEl>
                                        <p:attrNameLst>
                                          <p:attrName>ppt_w</p:attrName>
                                        </p:attrNameLst>
                                      </p:cBhvr>
                                      <p:tavLst>
                                        <p:tav tm="0" fmla="#ppt_w*sin(2.5*pi*$)">
                                          <p:val>
                                            <p:fltVal val="0"/>
                                          </p:val>
                                        </p:tav>
                                        <p:tav tm="100000">
                                          <p:val>
                                            <p:fltVal val="1"/>
                                          </p:val>
                                        </p:tav>
                                      </p:tavLst>
                                    </p:anim>
                                    <p:anim calcmode="lin" valueType="num">
                                      <p:cBhvr>
                                        <p:cTn id="30"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000"/>
                                        <p:tgtEl>
                                          <p:spTgt spid="6"/>
                                        </p:tgtEl>
                                      </p:cBhvr>
                                    </p:animEffect>
                                    <p:anim calcmode="lin" valueType="num">
                                      <p:cBhvr>
                                        <p:cTn id="36" dur="2000" fill="hold"/>
                                        <p:tgtEl>
                                          <p:spTgt spid="6"/>
                                        </p:tgtEl>
                                        <p:attrNameLst>
                                          <p:attrName>ppt_w</p:attrName>
                                        </p:attrNameLst>
                                      </p:cBhvr>
                                      <p:tavLst>
                                        <p:tav tm="0" fmla="#ppt_w*sin(2.5*pi*$)">
                                          <p:val>
                                            <p:fltVal val="0"/>
                                          </p:val>
                                        </p:tav>
                                        <p:tav tm="100000">
                                          <p:val>
                                            <p:fltVal val="1"/>
                                          </p:val>
                                        </p:tav>
                                      </p:tavLst>
                                    </p:anim>
                                    <p:anim calcmode="lin" valueType="num">
                                      <p:cBhvr>
                                        <p:cTn id="37"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3A48FE32-7A4F-8D67-0053-3AB53CC5A5AF}"/>
              </a:ext>
            </a:extLst>
          </p:cNvPr>
          <p:cNvSpPr>
            <a:spLocks noGrp="1"/>
          </p:cNvSpPr>
          <p:nvPr>
            <p:ph type="title"/>
          </p:nvPr>
        </p:nvSpPr>
        <p:spPr>
          <a:xfrm>
            <a:off x="1857331" y="1002154"/>
            <a:ext cx="8477338" cy="1210347"/>
          </a:xfrm>
        </p:spPr>
        <p:txBody>
          <a:bodyPr/>
          <a:lstStyle/>
          <a:p>
            <a:pPr algn="ctr"/>
            <a:r>
              <a:rPr lang="it-IT" dirty="0">
                <a:solidFill>
                  <a:srgbClr val="7030A0"/>
                </a:solidFill>
              </a:rPr>
              <a:t>LA FELICITA’ NEI FILM</a:t>
            </a:r>
          </a:p>
        </p:txBody>
      </p:sp>
      <p:sp>
        <p:nvSpPr>
          <p:cNvPr id="2" name="CasellaDiTesto 1">
            <a:extLst>
              <a:ext uri="{FF2B5EF4-FFF2-40B4-BE49-F238E27FC236}">
                <a16:creationId xmlns:a16="http://schemas.microsoft.com/office/drawing/2014/main" id="{532C8DC7-0EF4-4A9B-6130-18D22FA205C3}"/>
              </a:ext>
            </a:extLst>
          </p:cNvPr>
          <p:cNvSpPr txBox="1"/>
          <p:nvPr/>
        </p:nvSpPr>
        <p:spPr>
          <a:xfrm>
            <a:off x="2858447" y="2882096"/>
            <a:ext cx="6475106" cy="369332"/>
          </a:xfrm>
          <a:prstGeom prst="rect">
            <a:avLst/>
          </a:prstGeom>
          <a:noFill/>
        </p:spPr>
        <p:txBody>
          <a:bodyPr wrap="none" rtlCol="0">
            <a:spAutoFit/>
          </a:bodyPr>
          <a:lstStyle/>
          <a:p>
            <a:r>
              <a:rPr lang="it-IT" dirty="0"/>
              <a:t>https://</a:t>
            </a:r>
            <a:r>
              <a:rPr lang="it-IT" dirty="0" err="1"/>
              <a:t>www.collater.al</a:t>
            </a:r>
            <a:r>
              <a:rPr lang="it-IT" dirty="0"/>
              <a:t>/tv/</a:t>
            </a:r>
            <a:r>
              <a:rPr lang="it-IT" dirty="0" err="1"/>
              <a:t>emily</a:t>
            </a:r>
            <a:r>
              <a:rPr lang="it-IT" dirty="0"/>
              <a:t>-corto-animato-felicita-realizzazione/</a:t>
            </a:r>
          </a:p>
        </p:txBody>
      </p:sp>
    </p:spTree>
    <p:extLst>
      <p:ext uri="{BB962C8B-B14F-4D97-AF65-F5344CB8AC3E}">
        <p14:creationId xmlns:p14="http://schemas.microsoft.com/office/powerpoint/2010/main" val="26972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set>
                                      <p:cBhvr>
                                        <p:cTn id="7" dur="455" fill="hold">
                                          <p:stCondLst>
                                            <p:cond delay="0"/>
                                          </p:stCondLst>
                                        </p:cTn>
                                        <p:tgtEl>
                                          <p:spTgt spid="3"/>
                                        </p:tgtEl>
                                        <p:attrNameLst>
                                          <p:attrName>style.rotation</p:attrName>
                                        </p:attrNameLst>
                                      </p:cBhvr>
                                      <p:to>
                                        <p:strVal val="-45.0"/>
                                      </p:to>
                                    </p:set>
                                    <p:anim calcmode="lin" valueType="num">
                                      <p:cBhvr>
                                        <p:cTn id="8"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C3C757B-3A98-780D-5524-AF9A134B0C44}"/>
              </a:ext>
            </a:extLst>
          </p:cNvPr>
          <p:cNvSpPr>
            <a:spLocks noGrp="1"/>
          </p:cNvSpPr>
          <p:nvPr>
            <p:ph type="title"/>
          </p:nvPr>
        </p:nvSpPr>
        <p:spPr>
          <a:xfrm>
            <a:off x="9296400" y="607392"/>
            <a:ext cx="2430780" cy="2453860"/>
          </a:xfrm>
        </p:spPr>
        <p:txBody>
          <a:bodyPr>
            <a:normAutofit/>
          </a:bodyPr>
          <a:lstStyle/>
          <a:p>
            <a:r>
              <a:rPr lang="it-IT" sz="3200" b="1" dirty="0">
                <a:solidFill>
                  <a:schemeClr val="accent3">
                    <a:lumMod val="75000"/>
                  </a:schemeClr>
                </a:solidFill>
                <a:latin typeface="+mj-lt"/>
              </a:rPr>
              <a:t>LA FELICITA’ NELLA STORIA</a:t>
            </a:r>
          </a:p>
        </p:txBody>
      </p:sp>
      <p:sp>
        <p:nvSpPr>
          <p:cNvPr id="2" name="Segnaposto contenuto 1">
            <a:extLst>
              <a:ext uri="{FF2B5EF4-FFF2-40B4-BE49-F238E27FC236}">
                <a16:creationId xmlns:a16="http://schemas.microsoft.com/office/drawing/2014/main" id="{E93472AB-866A-2A45-582F-7B6EFB70EC27}"/>
              </a:ext>
            </a:extLst>
          </p:cNvPr>
          <p:cNvSpPr>
            <a:spLocks noGrp="1"/>
          </p:cNvSpPr>
          <p:nvPr>
            <p:ph idx="1"/>
          </p:nvPr>
        </p:nvSpPr>
        <p:spPr>
          <a:xfrm>
            <a:off x="149086" y="245534"/>
            <a:ext cx="8140149" cy="6366932"/>
          </a:xfrm>
        </p:spPr>
        <p:txBody>
          <a:bodyPr>
            <a:normAutofit lnSpcReduction="10000"/>
          </a:bodyPr>
          <a:lstStyle/>
          <a:p>
            <a:pPr algn="just"/>
            <a:r>
              <a:rPr lang="it-IT" dirty="0"/>
              <a:t>La felicità ai tempi dei Greci era legata al volere degli Dei </a:t>
            </a:r>
            <a:r>
              <a:rPr lang="it-IT" dirty="0">
                <a:sym typeface="Wingdings" pitchFamily="2" charset="2"/>
              </a:rPr>
              <a:t> </a:t>
            </a:r>
            <a:r>
              <a:rPr lang="it-IT" b="0" i="0" u="none" strike="noStrike" dirty="0">
                <a:effectLst/>
              </a:rPr>
              <a:t>Affidarsi al fato e al volere degli Dei, appariva essere la cosa più saggia di fronte all’instabilità degli eventi della vita. </a:t>
            </a:r>
          </a:p>
          <a:p>
            <a:pPr algn="just"/>
            <a:r>
              <a:rPr lang="it-IT" dirty="0"/>
              <a:t>Poi arriva Socrate e dice che la </a:t>
            </a:r>
            <a:r>
              <a:rPr lang="it-IT" b="1" dirty="0"/>
              <a:t>felicità dipende da noi </a:t>
            </a:r>
            <a:r>
              <a:rPr lang="it-IT" dirty="0"/>
              <a:t>e che possiamo raggiungerla!</a:t>
            </a:r>
          </a:p>
          <a:p>
            <a:pPr algn="just"/>
            <a:r>
              <a:rPr lang="it-IT" dirty="0"/>
              <a:t>Nel mondo dei romani invece c’è un prima e dopo la cristianizzazione: prima della cristianizzazione, il pensiero ero</a:t>
            </a:r>
            <a:r>
              <a:rPr lang="it-IT" b="0" i="0" u="none" strike="noStrike" dirty="0">
                <a:effectLst/>
              </a:rPr>
              <a:t> estremamente pratico e pragmatico, basato sul fare o sul sollecitare a fare; </a:t>
            </a:r>
            <a:r>
              <a:rPr lang="it-IT" b="1" i="0" u="none" strike="noStrike" dirty="0">
                <a:effectLst/>
              </a:rPr>
              <a:t>se la felicità dipende dagli Dei, la cosa migliore da fare è ingraziarsene i favori e godere di una vit</a:t>
            </a:r>
            <a:r>
              <a:rPr lang="it-IT" b="1" dirty="0"/>
              <a:t>a semplice.</a:t>
            </a:r>
            <a:r>
              <a:rPr lang="it-IT" dirty="0"/>
              <a:t> Dopo l’arrivo del cristianesimo, però, </a:t>
            </a:r>
            <a:r>
              <a:rPr lang="it-IT" dirty="0">
                <a:solidFill>
                  <a:srgbClr val="000000"/>
                </a:solidFill>
              </a:rPr>
              <a:t>si pensava che l </a:t>
            </a:r>
            <a:r>
              <a:rPr lang="it-IT" b="0" i="0" u="none" strike="noStrike" dirty="0">
                <a:solidFill>
                  <a:srgbClr val="000000"/>
                </a:solidFill>
                <a:effectLst/>
              </a:rPr>
              <a:t>a vera felicità era la beatitudine e non era quindi di questo mondo; </a:t>
            </a:r>
            <a:r>
              <a:rPr lang="it-IT" b="1" i="0" u="none" strike="noStrike" dirty="0">
                <a:solidFill>
                  <a:srgbClr val="000000"/>
                </a:solidFill>
                <a:effectLst/>
              </a:rPr>
              <a:t>c’è un’altra vita che ci attende dopo la morte, dove potremo godere di una eterna, perfetta e felice beatitudine.</a:t>
            </a:r>
          </a:p>
          <a:p>
            <a:pPr algn="just"/>
            <a:r>
              <a:rPr lang="it-IT" dirty="0">
                <a:solidFill>
                  <a:srgbClr val="000000"/>
                </a:solidFill>
              </a:rPr>
              <a:t>Nel Rinascimento italiano, </a:t>
            </a:r>
            <a:r>
              <a:rPr lang="it-IT" b="0" i="0" u="none" strike="noStrike" dirty="0">
                <a:solidFill>
                  <a:srgbClr val="000000"/>
                </a:solidFill>
                <a:effectLst/>
              </a:rPr>
              <a:t>il filosofo Pico della Mirandola afferma che </a:t>
            </a:r>
            <a:r>
              <a:rPr lang="it-IT" b="1" i="0" u="none" strike="noStrike" dirty="0">
                <a:solidFill>
                  <a:srgbClr val="000000"/>
                </a:solidFill>
                <a:effectLst/>
              </a:rPr>
              <a:t>l’uomo è artefice del proprio destino</a:t>
            </a:r>
            <a:r>
              <a:rPr lang="it-IT" b="0" i="0" u="none" strike="noStrike" dirty="0">
                <a:solidFill>
                  <a:srgbClr val="000000"/>
                </a:solidFill>
                <a:effectLst/>
              </a:rPr>
              <a:t> perché Dio ha posto nell’uomo non una natura determinata ma una indeterminatezza. Di nuovo</a:t>
            </a:r>
            <a:r>
              <a:rPr lang="it-IT" b="1" i="0" u="none" strike="noStrike" dirty="0">
                <a:solidFill>
                  <a:srgbClr val="000000"/>
                </a:solidFill>
                <a:effectLst/>
              </a:rPr>
              <a:t>, la felicità è nei poteri dell’uomo</a:t>
            </a:r>
            <a:r>
              <a:rPr lang="it-IT" b="0" i="0" u="none" strike="noStrike" dirty="0">
                <a:solidFill>
                  <a:srgbClr val="000000"/>
                </a:solidFill>
                <a:effectLst/>
              </a:rPr>
              <a:t>! Ma come la raggiunge? Dopo la morte, tornando tra le braccia di Dio. Ma anche tramite la ragione, la filosofia, si può trovare una forma di felicità nella natura. </a:t>
            </a:r>
          </a:p>
          <a:p>
            <a:pPr algn="just"/>
            <a:r>
              <a:rPr lang="it-IT" dirty="0">
                <a:solidFill>
                  <a:srgbClr val="000000"/>
                </a:solidFill>
              </a:rPr>
              <a:t>Gli umanisti incoraggiarono invece la </a:t>
            </a:r>
            <a:r>
              <a:rPr lang="it-IT" b="1" dirty="0">
                <a:solidFill>
                  <a:srgbClr val="000000"/>
                </a:solidFill>
              </a:rPr>
              <a:t>ricerca di una felicità terrena</a:t>
            </a:r>
            <a:r>
              <a:rPr lang="it-IT" dirty="0">
                <a:solidFill>
                  <a:srgbClr val="000000"/>
                </a:solidFill>
              </a:rPr>
              <a:t>. Dal XV secolo, nei dipinti compaiono i primi uomini non santi sorridenti! Finalmente la felicità è una ricerca attiva nella propria esistenza! Inoltre, la felicità inizia a diventare un diritto!</a:t>
            </a:r>
            <a:endParaRPr lang="it-IT" dirty="0"/>
          </a:p>
        </p:txBody>
      </p:sp>
      <p:pic>
        <p:nvPicPr>
          <p:cNvPr id="5" name="Immagine 4">
            <a:extLst>
              <a:ext uri="{FF2B5EF4-FFF2-40B4-BE49-F238E27FC236}">
                <a16:creationId xmlns:a16="http://schemas.microsoft.com/office/drawing/2014/main" id="{4DC66B7E-2105-E10F-53B3-B614A56CBD28}"/>
              </a:ext>
            </a:extLst>
          </p:cNvPr>
          <p:cNvPicPr>
            <a:picLocks noChangeAspect="1"/>
          </p:cNvPicPr>
          <p:nvPr/>
        </p:nvPicPr>
        <p:blipFill>
          <a:blip r:embed="rId2"/>
          <a:stretch>
            <a:fillRect/>
          </a:stretch>
        </p:blipFill>
        <p:spPr>
          <a:xfrm>
            <a:off x="8289235" y="3286158"/>
            <a:ext cx="3902765" cy="3661293"/>
          </a:xfrm>
          <a:prstGeom prst="rect">
            <a:avLst/>
          </a:prstGeom>
        </p:spPr>
      </p:pic>
    </p:spTree>
    <p:extLst>
      <p:ext uri="{BB962C8B-B14F-4D97-AF65-F5344CB8AC3E}">
        <p14:creationId xmlns:p14="http://schemas.microsoft.com/office/powerpoint/2010/main" val="156124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style.color</p:attrName>
                                        </p:attrNameLst>
                                      </p:cBhvr>
                                      <p:to>
                                        <p:clrVal>
                                          <a:schemeClr val="accent2"/>
                                        </p:clrVal>
                                      </p:to>
                                    </p:set>
                                    <p:set>
                                      <p:cBhvr>
                                        <p:cTn id="7" dur="500" fill="hold"/>
                                        <p:tgtEl>
                                          <p:spTgt spid="2">
                                            <p:txEl>
                                              <p:pRg st="0" end="0"/>
                                            </p:txEl>
                                          </p:spTgt>
                                        </p:tgtEl>
                                        <p:attrNameLst>
                                          <p:attrName>fillcolor</p:attrName>
                                        </p:attrNameLst>
                                      </p:cBhvr>
                                      <p:to>
                                        <p:clrVal>
                                          <a:schemeClr val="accent2"/>
                                        </p:clrVal>
                                      </p:to>
                                    </p:set>
                                    <p:set>
                                      <p:cBhvr>
                                        <p:cTn id="8" dur="500" fill="hold"/>
                                        <p:tgtEl>
                                          <p:spTgt spid="2">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2">
                                            <p:txEl>
                                              <p:pRg st="1" end="1"/>
                                            </p:txEl>
                                          </p:spTgt>
                                        </p:tgtEl>
                                        <p:attrNameLst>
                                          <p:attrName>style.color</p:attrName>
                                        </p:attrNameLst>
                                      </p:cBhvr>
                                      <p:to>
                                        <p:clrVal>
                                          <a:srgbClr val="71499C"/>
                                        </p:clrVal>
                                      </p:to>
                                    </p:set>
                                    <p:set>
                                      <p:cBhvr>
                                        <p:cTn id="13" dur="500" fill="hold"/>
                                        <p:tgtEl>
                                          <p:spTgt spid="2">
                                            <p:txEl>
                                              <p:pRg st="1" end="1"/>
                                            </p:txEl>
                                          </p:spTgt>
                                        </p:tgtEl>
                                        <p:attrNameLst>
                                          <p:attrName>fillcolor</p:attrName>
                                        </p:attrNameLst>
                                      </p:cBhvr>
                                      <p:to>
                                        <p:clrVal>
                                          <a:srgbClr val="71499C"/>
                                        </p:clrVal>
                                      </p:to>
                                    </p:set>
                                    <p:set>
                                      <p:cBhvr>
                                        <p:cTn id="14" dur="500" fill="hold"/>
                                        <p:tgtEl>
                                          <p:spTgt spid="2">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2">
                                            <p:txEl>
                                              <p:pRg st="2" end="2"/>
                                            </p:txEl>
                                          </p:spTgt>
                                        </p:tgtEl>
                                        <p:attrNameLst>
                                          <p:attrName>style.color</p:attrName>
                                        </p:attrNameLst>
                                      </p:cBhvr>
                                      <p:to>
                                        <p:clrVal>
                                          <a:srgbClr val="00C200"/>
                                        </p:clrVal>
                                      </p:to>
                                    </p:set>
                                    <p:set>
                                      <p:cBhvr>
                                        <p:cTn id="19" dur="500" fill="hold"/>
                                        <p:tgtEl>
                                          <p:spTgt spid="2">
                                            <p:txEl>
                                              <p:pRg st="2" end="2"/>
                                            </p:txEl>
                                          </p:spTgt>
                                        </p:tgtEl>
                                        <p:attrNameLst>
                                          <p:attrName>fillcolor</p:attrName>
                                        </p:attrNameLst>
                                      </p:cBhvr>
                                      <p:to>
                                        <p:clrVal>
                                          <a:srgbClr val="00C200"/>
                                        </p:clrVal>
                                      </p:to>
                                    </p:set>
                                    <p:set>
                                      <p:cBhvr>
                                        <p:cTn id="20" dur="500" fill="hold"/>
                                        <p:tgtEl>
                                          <p:spTgt spid="2">
                                            <p:txEl>
                                              <p:pRg st="2" end="2"/>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nodeType="clickEffect">
                                  <p:stCondLst>
                                    <p:cond delay="0"/>
                                  </p:stCondLst>
                                  <p:iterate type="lt">
                                    <p:tmPct val="4000"/>
                                  </p:iterate>
                                  <p:childTnLst>
                                    <p:set>
                                      <p:cBhvr override="childStyle">
                                        <p:cTn id="24" dur="500" fill="hold"/>
                                        <p:tgtEl>
                                          <p:spTgt spid="2">
                                            <p:txEl>
                                              <p:pRg st="3" end="3"/>
                                            </p:txEl>
                                          </p:spTgt>
                                        </p:tgtEl>
                                        <p:attrNameLst>
                                          <p:attrName>style.color</p:attrName>
                                        </p:attrNameLst>
                                      </p:cBhvr>
                                      <p:to>
                                        <p:clrVal>
                                          <a:srgbClr val="E146C3"/>
                                        </p:clrVal>
                                      </p:to>
                                    </p:set>
                                    <p:set>
                                      <p:cBhvr>
                                        <p:cTn id="25" dur="500" fill="hold"/>
                                        <p:tgtEl>
                                          <p:spTgt spid="2">
                                            <p:txEl>
                                              <p:pRg st="3" end="3"/>
                                            </p:txEl>
                                          </p:spTgt>
                                        </p:tgtEl>
                                        <p:attrNameLst>
                                          <p:attrName>fillcolor</p:attrName>
                                        </p:attrNameLst>
                                      </p:cBhvr>
                                      <p:to>
                                        <p:clrVal>
                                          <a:srgbClr val="E146C3"/>
                                        </p:clrVal>
                                      </p:to>
                                    </p:set>
                                    <p:set>
                                      <p:cBhvr>
                                        <p:cTn id="26" dur="500" fill="hold"/>
                                        <p:tgtEl>
                                          <p:spTgt spid="2">
                                            <p:txEl>
                                              <p:pRg st="3" end="3"/>
                                            </p:txEl>
                                          </p:spTgt>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nodeType="clickEffect">
                                  <p:stCondLst>
                                    <p:cond delay="0"/>
                                  </p:stCondLst>
                                  <p:iterate type="lt">
                                    <p:tmPct val="4000"/>
                                  </p:iterate>
                                  <p:childTnLst>
                                    <p:set>
                                      <p:cBhvr override="childStyle">
                                        <p:cTn id="30" dur="500" fill="hold"/>
                                        <p:tgtEl>
                                          <p:spTgt spid="2">
                                            <p:txEl>
                                              <p:pRg st="4" end="4"/>
                                            </p:txEl>
                                          </p:spTgt>
                                        </p:tgtEl>
                                        <p:attrNameLst>
                                          <p:attrName>style.color</p:attrName>
                                        </p:attrNameLst>
                                      </p:cBhvr>
                                      <p:to>
                                        <p:clrVal>
                                          <a:srgbClr val="0083A1"/>
                                        </p:clrVal>
                                      </p:to>
                                    </p:set>
                                    <p:set>
                                      <p:cBhvr>
                                        <p:cTn id="31" dur="500" fill="hold"/>
                                        <p:tgtEl>
                                          <p:spTgt spid="2">
                                            <p:txEl>
                                              <p:pRg st="4" end="4"/>
                                            </p:txEl>
                                          </p:spTgt>
                                        </p:tgtEl>
                                        <p:attrNameLst>
                                          <p:attrName>fillcolor</p:attrName>
                                        </p:attrNameLst>
                                      </p:cBhvr>
                                      <p:to>
                                        <p:clrVal>
                                          <a:srgbClr val="0083A1"/>
                                        </p:clrVal>
                                      </p:to>
                                    </p:set>
                                    <p:set>
                                      <p:cBhvr>
                                        <p:cTn id="32" dur="500" fill="hold"/>
                                        <p:tgtEl>
                                          <p:spTgt spid="2">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E93472AB-866A-2A45-582F-7B6EFB70EC27}"/>
              </a:ext>
            </a:extLst>
          </p:cNvPr>
          <p:cNvSpPr>
            <a:spLocks noGrp="1"/>
          </p:cNvSpPr>
          <p:nvPr>
            <p:ph idx="1"/>
          </p:nvPr>
        </p:nvSpPr>
        <p:spPr>
          <a:xfrm>
            <a:off x="188842" y="245534"/>
            <a:ext cx="8238067" cy="6366932"/>
          </a:xfrm>
        </p:spPr>
        <p:txBody>
          <a:bodyPr>
            <a:normAutofit/>
          </a:bodyPr>
          <a:lstStyle/>
          <a:p>
            <a:pPr algn="just"/>
            <a:r>
              <a:rPr lang="it-IT" sz="2000" dirty="0"/>
              <a:t>Nel 1600 viene introdotta la parola inglese «</a:t>
            </a:r>
            <a:r>
              <a:rPr lang="it-IT" sz="2000" dirty="0" err="1"/>
              <a:t>fun</a:t>
            </a:r>
            <a:r>
              <a:rPr lang="it-IT" sz="2000" dirty="0"/>
              <a:t>» e derivava da fon, cioè buffone. </a:t>
            </a:r>
            <a:endParaRPr lang="it-IT" sz="2000" b="0" i="0" u="none" strike="noStrike" dirty="0">
              <a:effectLst/>
            </a:endParaRPr>
          </a:p>
          <a:p>
            <a:pPr algn="just"/>
            <a:r>
              <a:rPr lang="it-IT" sz="2000" dirty="0"/>
              <a:t>Nel 1700 inizia un vero </a:t>
            </a:r>
            <a:r>
              <a:rPr lang="it-IT" sz="2000" b="1" dirty="0"/>
              <a:t>interesse per la felicità terrena</a:t>
            </a:r>
            <a:r>
              <a:rPr lang="it-IT" sz="2000" dirty="0"/>
              <a:t>, abbandonando l’idea che la vera felicità sia comunque ultraterrena. Ma a cosa è dovuto? Anche la situazione socio-politica stava migliorando (progressi agricoli che segnano la fine di carestie ed epidemie) e il tenore di vita si modificava e si modificavano anche le aspirazioni di vita. È qui che l’illuminismo inizia a dire: «la massima felicità per il massimo numero di persone» (cioè per tutti, anche per i miserabili)</a:t>
            </a:r>
          </a:p>
          <a:p>
            <a:pPr algn="just"/>
            <a:r>
              <a:rPr lang="it-IT" sz="2000" dirty="0"/>
              <a:t>Nel romanticismo (fine ‘800 e inizio ‘900)</a:t>
            </a:r>
            <a:r>
              <a:rPr lang="it-IT" sz="2000" dirty="0">
                <a:solidFill>
                  <a:srgbClr val="000000"/>
                </a:solidFill>
              </a:rPr>
              <a:t>, sebbene venisse amata più la malinconia della felicità, c’era </a:t>
            </a:r>
            <a:r>
              <a:rPr lang="it-IT" sz="2000" b="1" dirty="0">
                <a:solidFill>
                  <a:srgbClr val="000000"/>
                </a:solidFill>
              </a:rPr>
              <a:t>molta fede nella gioia</a:t>
            </a:r>
            <a:r>
              <a:rPr lang="it-IT" sz="2000" dirty="0">
                <a:solidFill>
                  <a:srgbClr val="000000"/>
                </a:solidFill>
              </a:rPr>
              <a:t>: gioia come promessa da realizzare in questo mondo, e che compare «come compare il sole dopo un temporale» dopo lo struggersi dei loro cuori doloranti, ma che è comunque una gioia terrena. </a:t>
            </a:r>
          </a:p>
          <a:p>
            <a:pPr algn="just"/>
            <a:r>
              <a:rPr lang="it-IT" sz="2000" dirty="0">
                <a:solidFill>
                  <a:srgbClr val="000000"/>
                </a:solidFill>
              </a:rPr>
              <a:t>Dopo di che, arriviamo nel periodo delle guerre mondiali, dove la felicità percepita sembra avere una discesa, per la censura, per il dolore, il senso di fallimento. Arriva il realismo, in cui sembra che si perda ogni speranza per la felicità e che la sola felicità possa risiedere nel progresso. </a:t>
            </a:r>
          </a:p>
          <a:p>
            <a:pPr algn="just"/>
            <a:r>
              <a:rPr lang="it-IT" sz="2000" dirty="0">
                <a:solidFill>
                  <a:srgbClr val="000000"/>
                </a:solidFill>
              </a:rPr>
              <a:t>E poi, oggi… ma dove è la felicità oggi? </a:t>
            </a:r>
            <a:endParaRPr lang="it-IT" sz="2000" dirty="0"/>
          </a:p>
        </p:txBody>
      </p:sp>
      <p:pic>
        <p:nvPicPr>
          <p:cNvPr id="10" name="Immagine 9">
            <a:extLst>
              <a:ext uri="{FF2B5EF4-FFF2-40B4-BE49-F238E27FC236}">
                <a16:creationId xmlns:a16="http://schemas.microsoft.com/office/drawing/2014/main" id="{53DA941B-C10F-AE3F-43AA-F3A0F0A1A928}"/>
              </a:ext>
            </a:extLst>
          </p:cNvPr>
          <p:cNvPicPr>
            <a:picLocks noChangeAspect="1"/>
          </p:cNvPicPr>
          <p:nvPr/>
        </p:nvPicPr>
        <p:blipFill>
          <a:blip r:embed="rId2"/>
          <a:stretch>
            <a:fillRect/>
          </a:stretch>
        </p:blipFill>
        <p:spPr>
          <a:xfrm>
            <a:off x="8426909" y="-42333"/>
            <a:ext cx="3765091" cy="6858000"/>
          </a:xfrm>
          <a:prstGeom prst="rect">
            <a:avLst/>
          </a:prstGeom>
        </p:spPr>
      </p:pic>
    </p:spTree>
    <p:extLst>
      <p:ext uri="{BB962C8B-B14F-4D97-AF65-F5344CB8AC3E}">
        <p14:creationId xmlns:p14="http://schemas.microsoft.com/office/powerpoint/2010/main" val="412330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style.color</p:attrName>
                                        </p:attrNameLst>
                                      </p:cBhvr>
                                      <p:to>
                                        <p:clrVal>
                                          <a:schemeClr val="accent2"/>
                                        </p:clrVal>
                                      </p:to>
                                    </p:set>
                                    <p:set>
                                      <p:cBhvr>
                                        <p:cTn id="7" dur="500" fill="hold"/>
                                        <p:tgtEl>
                                          <p:spTgt spid="2">
                                            <p:txEl>
                                              <p:pRg st="0" end="0"/>
                                            </p:txEl>
                                          </p:spTgt>
                                        </p:tgtEl>
                                        <p:attrNameLst>
                                          <p:attrName>fillcolor</p:attrName>
                                        </p:attrNameLst>
                                      </p:cBhvr>
                                      <p:to>
                                        <p:clrVal>
                                          <a:schemeClr val="accent2"/>
                                        </p:clrVal>
                                      </p:to>
                                    </p:set>
                                    <p:set>
                                      <p:cBhvr>
                                        <p:cTn id="8" dur="500" fill="hold"/>
                                        <p:tgtEl>
                                          <p:spTgt spid="2">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2">
                                            <p:txEl>
                                              <p:pRg st="1" end="1"/>
                                            </p:txEl>
                                          </p:spTgt>
                                        </p:tgtEl>
                                        <p:attrNameLst>
                                          <p:attrName>style.color</p:attrName>
                                        </p:attrNameLst>
                                      </p:cBhvr>
                                      <p:to>
                                        <p:clrVal>
                                          <a:schemeClr val="hlink"/>
                                        </p:clrVal>
                                      </p:to>
                                    </p:set>
                                    <p:set>
                                      <p:cBhvr>
                                        <p:cTn id="13" dur="500" fill="hold"/>
                                        <p:tgtEl>
                                          <p:spTgt spid="2">
                                            <p:txEl>
                                              <p:pRg st="1" end="1"/>
                                            </p:txEl>
                                          </p:spTgt>
                                        </p:tgtEl>
                                        <p:attrNameLst>
                                          <p:attrName>fillcolor</p:attrName>
                                        </p:attrNameLst>
                                      </p:cBhvr>
                                      <p:to>
                                        <p:clrVal>
                                          <a:schemeClr val="hlink"/>
                                        </p:clrVal>
                                      </p:to>
                                    </p:set>
                                    <p:set>
                                      <p:cBhvr>
                                        <p:cTn id="14" dur="500" fill="hold"/>
                                        <p:tgtEl>
                                          <p:spTgt spid="2">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2">
                                            <p:txEl>
                                              <p:pRg st="2" end="2"/>
                                            </p:txEl>
                                          </p:spTgt>
                                        </p:tgtEl>
                                        <p:attrNameLst>
                                          <p:attrName>style.color</p:attrName>
                                        </p:attrNameLst>
                                      </p:cBhvr>
                                      <p:to>
                                        <p:clrVal>
                                          <a:srgbClr val="CF2D45"/>
                                        </p:clrVal>
                                      </p:to>
                                    </p:set>
                                    <p:set>
                                      <p:cBhvr>
                                        <p:cTn id="19" dur="500" fill="hold"/>
                                        <p:tgtEl>
                                          <p:spTgt spid="2">
                                            <p:txEl>
                                              <p:pRg st="2" end="2"/>
                                            </p:txEl>
                                          </p:spTgt>
                                        </p:tgtEl>
                                        <p:attrNameLst>
                                          <p:attrName>fillcolor</p:attrName>
                                        </p:attrNameLst>
                                      </p:cBhvr>
                                      <p:to>
                                        <p:clrVal>
                                          <a:srgbClr val="CF2D45"/>
                                        </p:clrVal>
                                      </p:to>
                                    </p:set>
                                    <p:set>
                                      <p:cBhvr>
                                        <p:cTn id="20" dur="500" fill="hold"/>
                                        <p:tgtEl>
                                          <p:spTgt spid="2">
                                            <p:txEl>
                                              <p:pRg st="2" end="2"/>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nodeType="clickEffect">
                                  <p:stCondLst>
                                    <p:cond delay="0"/>
                                  </p:stCondLst>
                                  <p:iterate type="lt">
                                    <p:tmPct val="4000"/>
                                  </p:iterate>
                                  <p:childTnLst>
                                    <p:set>
                                      <p:cBhvr override="childStyle">
                                        <p:cTn id="24" dur="500" fill="hold"/>
                                        <p:tgtEl>
                                          <p:spTgt spid="2">
                                            <p:txEl>
                                              <p:pRg st="3" end="3"/>
                                            </p:txEl>
                                          </p:spTgt>
                                        </p:tgtEl>
                                        <p:attrNameLst>
                                          <p:attrName>style.color</p:attrName>
                                        </p:attrNameLst>
                                      </p:cBhvr>
                                      <p:to>
                                        <p:clrVal>
                                          <a:srgbClr val="71499C"/>
                                        </p:clrVal>
                                      </p:to>
                                    </p:set>
                                    <p:set>
                                      <p:cBhvr>
                                        <p:cTn id="25" dur="500" fill="hold"/>
                                        <p:tgtEl>
                                          <p:spTgt spid="2">
                                            <p:txEl>
                                              <p:pRg st="3" end="3"/>
                                            </p:txEl>
                                          </p:spTgt>
                                        </p:tgtEl>
                                        <p:attrNameLst>
                                          <p:attrName>fillcolor</p:attrName>
                                        </p:attrNameLst>
                                      </p:cBhvr>
                                      <p:to>
                                        <p:clrVal>
                                          <a:srgbClr val="71499C"/>
                                        </p:clrVal>
                                      </p:to>
                                    </p:set>
                                    <p:set>
                                      <p:cBhvr>
                                        <p:cTn id="26" dur="500" fill="hold"/>
                                        <p:tgtEl>
                                          <p:spTgt spid="2">
                                            <p:txEl>
                                              <p:pRg st="3" end="3"/>
                                            </p:txEl>
                                          </p:spTgt>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nodeType="clickEffect">
                                  <p:stCondLst>
                                    <p:cond delay="0"/>
                                  </p:stCondLst>
                                  <p:iterate type="lt">
                                    <p:tmPct val="4000"/>
                                  </p:iterate>
                                  <p:childTnLst>
                                    <p:set>
                                      <p:cBhvr override="childStyle">
                                        <p:cTn id="30" dur="500" fill="hold"/>
                                        <p:tgtEl>
                                          <p:spTgt spid="2">
                                            <p:txEl>
                                              <p:pRg st="4" end="4"/>
                                            </p:txEl>
                                          </p:spTgt>
                                        </p:tgtEl>
                                        <p:attrNameLst>
                                          <p:attrName>style.color</p:attrName>
                                        </p:attrNameLst>
                                      </p:cBhvr>
                                      <p:to>
                                        <p:clrVal>
                                          <a:srgbClr val="D00000"/>
                                        </p:clrVal>
                                      </p:to>
                                    </p:set>
                                    <p:set>
                                      <p:cBhvr>
                                        <p:cTn id="31" dur="500" fill="hold"/>
                                        <p:tgtEl>
                                          <p:spTgt spid="2">
                                            <p:txEl>
                                              <p:pRg st="4" end="4"/>
                                            </p:txEl>
                                          </p:spTgt>
                                        </p:tgtEl>
                                        <p:attrNameLst>
                                          <p:attrName>fillcolor</p:attrName>
                                        </p:attrNameLst>
                                      </p:cBhvr>
                                      <p:to>
                                        <p:clrVal>
                                          <a:srgbClr val="D00000"/>
                                        </p:clrVal>
                                      </p:to>
                                    </p:set>
                                    <p:set>
                                      <p:cBhvr>
                                        <p:cTn id="32" dur="500" fill="hold"/>
                                        <p:tgtEl>
                                          <p:spTgt spid="2">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45AAEBF3-B03F-64A6-2AAD-FA9DD3A0655E}"/>
              </a:ext>
            </a:extLst>
          </p:cNvPr>
          <p:cNvSpPr>
            <a:spLocks noGrp="1"/>
          </p:cNvSpPr>
          <p:nvPr>
            <p:ph sz="half" idx="1"/>
          </p:nvPr>
        </p:nvSpPr>
        <p:spPr>
          <a:xfrm>
            <a:off x="1066800" y="2553286"/>
            <a:ext cx="4754880" cy="3749040"/>
          </a:xfrm>
        </p:spPr>
        <p:txBody>
          <a:bodyPr/>
          <a:lstStyle/>
          <a:p>
            <a:r>
              <a:rPr lang="it-IT" b="0" i="0" u="none" strike="noStrike" dirty="0">
                <a:solidFill>
                  <a:srgbClr val="000000"/>
                </a:solidFill>
                <a:effectLst/>
              </a:rPr>
              <a:t>Hélène </a:t>
            </a:r>
            <a:r>
              <a:rPr lang="it-IT" b="0" i="0" u="none" strike="noStrike" dirty="0" err="1">
                <a:solidFill>
                  <a:srgbClr val="000000"/>
                </a:solidFill>
                <a:effectLst/>
              </a:rPr>
              <a:t>Deutsch</a:t>
            </a:r>
            <a:r>
              <a:rPr lang="it-IT" b="0" i="0" u="none" strike="noStrike" dirty="0">
                <a:solidFill>
                  <a:srgbClr val="000000"/>
                </a:solidFill>
                <a:effectLst/>
              </a:rPr>
              <a:t> </a:t>
            </a:r>
            <a:r>
              <a:rPr lang="it-IT" dirty="0">
                <a:solidFill>
                  <a:srgbClr val="000000"/>
                </a:solidFill>
              </a:rPr>
              <a:t>è stata la prima psicologa a occuparsi di felicità: sosteneva che</a:t>
            </a:r>
            <a:r>
              <a:rPr lang="it-IT" b="0" i="0" u="none" strike="noStrike" dirty="0">
                <a:solidFill>
                  <a:srgbClr val="000000"/>
                </a:solidFill>
                <a:effectLst/>
              </a:rPr>
              <a:t> la felicità </a:t>
            </a:r>
            <a:r>
              <a:rPr lang="it-IT" dirty="0">
                <a:solidFill>
                  <a:srgbClr val="000000"/>
                </a:solidFill>
              </a:rPr>
              <a:t>fosse</a:t>
            </a:r>
            <a:r>
              <a:rPr lang="it-IT" b="0" i="0" u="none" strike="noStrike" dirty="0">
                <a:solidFill>
                  <a:srgbClr val="000000"/>
                </a:solidFill>
                <a:effectLst/>
              </a:rPr>
              <a:t> la conseguenza di un armonia che investiva l’intera persona. Secondo la </a:t>
            </a:r>
            <a:r>
              <a:rPr lang="it-IT" b="0" i="0" u="none" strike="noStrike" dirty="0" err="1">
                <a:solidFill>
                  <a:srgbClr val="000000"/>
                </a:solidFill>
                <a:effectLst/>
              </a:rPr>
              <a:t>Deutsch</a:t>
            </a:r>
            <a:r>
              <a:rPr lang="it-IT" b="0" i="0" u="none" strike="noStrike" dirty="0">
                <a:solidFill>
                  <a:srgbClr val="000000"/>
                </a:solidFill>
                <a:effectLst/>
              </a:rPr>
              <a:t>, le varie componenti dell’Io, se sono in sintonia tra di loro, portano ad </a:t>
            </a:r>
            <a:r>
              <a:rPr lang="it-IT" b="1" i="0" u="none" strike="noStrike" dirty="0">
                <a:solidFill>
                  <a:srgbClr val="000000"/>
                </a:solidFill>
                <a:effectLst/>
              </a:rPr>
              <a:t>un’armonia interiore nell’individuo, creando un solido equilibrio che portava felicità alla persona.</a:t>
            </a:r>
          </a:p>
        </p:txBody>
      </p:sp>
      <p:sp>
        <p:nvSpPr>
          <p:cNvPr id="6" name="Segnaposto contenuto 5">
            <a:extLst>
              <a:ext uri="{FF2B5EF4-FFF2-40B4-BE49-F238E27FC236}">
                <a16:creationId xmlns:a16="http://schemas.microsoft.com/office/drawing/2014/main" id="{49785993-0F8D-1C14-D4C6-AE8798AD9B91}"/>
              </a:ext>
            </a:extLst>
          </p:cNvPr>
          <p:cNvSpPr>
            <a:spLocks noGrp="1"/>
          </p:cNvSpPr>
          <p:nvPr>
            <p:ph sz="half" idx="2"/>
          </p:nvPr>
        </p:nvSpPr>
        <p:spPr>
          <a:xfrm>
            <a:off x="6370320" y="2553286"/>
            <a:ext cx="4754880" cy="3749040"/>
          </a:xfrm>
        </p:spPr>
        <p:txBody>
          <a:bodyPr/>
          <a:lstStyle/>
          <a:p>
            <a:r>
              <a:rPr lang="it-IT" dirty="0">
                <a:solidFill>
                  <a:srgbClr val="000000"/>
                </a:solidFill>
              </a:rPr>
              <a:t>S</a:t>
            </a:r>
            <a:r>
              <a:rPr lang="it-IT" b="0" i="0" u="none" strike="noStrike" dirty="0">
                <a:solidFill>
                  <a:srgbClr val="000000"/>
                </a:solidFill>
                <a:effectLst/>
              </a:rPr>
              <a:t>econdo </a:t>
            </a:r>
            <a:r>
              <a:rPr lang="it-IT" b="0" i="0" u="none" strike="noStrike" dirty="0" err="1">
                <a:solidFill>
                  <a:srgbClr val="000000"/>
                </a:solidFill>
                <a:effectLst/>
              </a:rPr>
              <a:t>Csikszentmihalyi</a:t>
            </a:r>
            <a:r>
              <a:rPr lang="it-IT" b="0" i="0" u="none" strike="noStrike" dirty="0">
                <a:solidFill>
                  <a:srgbClr val="000000"/>
                </a:solidFill>
                <a:effectLst/>
              </a:rPr>
              <a:t>, la felicità è raggiungibile</a:t>
            </a:r>
            <a:r>
              <a:rPr lang="it-IT" dirty="0">
                <a:solidFill>
                  <a:srgbClr val="000000"/>
                </a:solidFill>
              </a:rPr>
              <a:t>  </a:t>
            </a:r>
            <a:r>
              <a:rPr lang="it-IT" b="0" i="0" u="none" strike="noStrike" dirty="0">
                <a:solidFill>
                  <a:srgbClr val="000000"/>
                </a:solidFill>
                <a:effectLst/>
              </a:rPr>
              <a:t>attraverso il coraggio di fare delle scelte e di porsi delle sfide, che ci portano a navigare attraverso la noia e l’ansia, </a:t>
            </a:r>
            <a:r>
              <a:rPr lang="it-IT" b="0" i="0" u="none" strike="noStrike" dirty="0">
                <a:solidFill>
                  <a:srgbClr val="3A4642"/>
                </a:solidFill>
                <a:effectLst/>
              </a:rPr>
              <a:t> </a:t>
            </a:r>
            <a:r>
              <a:rPr lang="it-IT" b="0" i="0" u="none" strike="noStrike" dirty="0">
                <a:solidFill>
                  <a:srgbClr val="000000"/>
                </a:solidFill>
                <a:effectLst/>
              </a:rPr>
              <a:t>attraverso un flusso di consapevolezza. La felicità non è quindi una condizione stabile ma </a:t>
            </a:r>
            <a:r>
              <a:rPr lang="it-IT" b="1" i="0" u="none" strike="noStrike" dirty="0">
                <a:solidFill>
                  <a:srgbClr val="000000"/>
                </a:solidFill>
                <a:effectLst/>
              </a:rPr>
              <a:t>uno stato fluido (flow) di consapevolezza su dove si è e dove si sta andando.</a:t>
            </a:r>
            <a:endParaRPr lang="it-IT" b="1" dirty="0"/>
          </a:p>
        </p:txBody>
      </p:sp>
      <p:sp>
        <p:nvSpPr>
          <p:cNvPr id="2" name="Rettangolo 1">
            <a:extLst>
              <a:ext uri="{FF2B5EF4-FFF2-40B4-BE49-F238E27FC236}">
                <a16:creationId xmlns:a16="http://schemas.microsoft.com/office/drawing/2014/main" id="{BB8D9E54-48B7-6411-5D7F-C05B64BF9B27}"/>
              </a:ext>
            </a:extLst>
          </p:cNvPr>
          <p:cNvSpPr/>
          <p:nvPr/>
        </p:nvSpPr>
        <p:spPr>
          <a:xfrm>
            <a:off x="469556" y="741122"/>
            <a:ext cx="11252888" cy="1015663"/>
          </a:xfrm>
          <a:prstGeom prst="rect">
            <a:avLst/>
          </a:prstGeom>
          <a:noFill/>
        </p:spPr>
        <p:txBody>
          <a:bodyPr wrap="none" lIns="91440" tIns="45720" rIns="91440" bIns="45720">
            <a:spAutoFit/>
          </a:bodyPr>
          <a:lstStyle/>
          <a:p>
            <a:pPr algn="ctr"/>
            <a:r>
              <a:rPr lang="it-IT" sz="6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rPr>
              <a:t>LA FELICITA’ IN PSICOLOGIA</a:t>
            </a:r>
            <a:endParaRPr lang="it-IT" sz="6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58112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45AAEBF3-B03F-64A6-2AAD-FA9DD3A0655E}"/>
              </a:ext>
            </a:extLst>
          </p:cNvPr>
          <p:cNvSpPr>
            <a:spLocks noGrp="1"/>
          </p:cNvSpPr>
          <p:nvPr>
            <p:ph sz="half" idx="1"/>
          </p:nvPr>
        </p:nvSpPr>
        <p:spPr/>
        <p:txBody>
          <a:bodyPr>
            <a:normAutofit/>
          </a:bodyPr>
          <a:lstStyle/>
          <a:p>
            <a:pPr indent="228600" algn="just">
              <a:spcAft>
                <a:spcPts val="0"/>
              </a:spcAft>
            </a:pPr>
            <a:r>
              <a:rPr lang="it-IT" b="0" i="0" u="none" strike="noStrike" dirty="0">
                <a:solidFill>
                  <a:srgbClr val="000000"/>
                </a:solidFill>
                <a:effectLst/>
              </a:rPr>
              <a:t>Martin Seligman è il fondatore della </a:t>
            </a:r>
            <a:r>
              <a:rPr lang="it-IT" b="0" i="1" u="none" strike="noStrike" dirty="0">
                <a:solidFill>
                  <a:srgbClr val="000000"/>
                </a:solidFill>
                <a:effectLst/>
              </a:rPr>
              <a:t>Psicologia Positiva</a:t>
            </a:r>
            <a:r>
              <a:rPr lang="it-IT" b="0" i="0" u="none" strike="noStrike" dirty="0">
                <a:solidFill>
                  <a:srgbClr val="000000"/>
                </a:solidFill>
                <a:effectLst/>
              </a:rPr>
              <a:t>.</a:t>
            </a:r>
            <a:r>
              <a:rPr lang="it-IT" dirty="0">
                <a:solidFill>
                  <a:srgbClr val="3A4642"/>
                </a:solidFill>
              </a:rPr>
              <a:t> </a:t>
            </a:r>
            <a:r>
              <a:rPr lang="it-IT" b="0" i="0" u="none" strike="noStrike" dirty="0">
                <a:solidFill>
                  <a:srgbClr val="000000"/>
                </a:solidFill>
                <a:effectLst/>
              </a:rPr>
              <a:t>Seligman dichiara che la felicità è composta da tre fattori: l’emozione positiva, il coinvolgimento e il significato. L’emozione è il sentire a cui ci si abitua rapidamente; il coinvolgimento è l’essere coinvolti in ciò che accade e richiede impegno e costanza; il significato è il senso per cui si desidera compiere qualcosa e interessa a noi ma anche agli altri. </a:t>
            </a:r>
            <a:endParaRPr lang="it-IT" b="0" i="0" u="none" strike="noStrike" dirty="0">
              <a:solidFill>
                <a:srgbClr val="3A4642"/>
              </a:solidFill>
              <a:effectLst/>
            </a:endParaRPr>
          </a:p>
          <a:p>
            <a:pPr algn="l"/>
            <a:endParaRPr lang="it-IT" b="0" i="0" u="none" strike="noStrike" dirty="0">
              <a:solidFill>
                <a:srgbClr val="3A4642"/>
              </a:solidFill>
              <a:effectLst/>
              <a:latin typeface="Arimo"/>
            </a:endParaRPr>
          </a:p>
        </p:txBody>
      </p:sp>
      <p:pic>
        <p:nvPicPr>
          <p:cNvPr id="3" name="Segnaposto contenuto 2">
            <a:extLst>
              <a:ext uri="{FF2B5EF4-FFF2-40B4-BE49-F238E27FC236}">
                <a16:creationId xmlns:a16="http://schemas.microsoft.com/office/drawing/2014/main" id="{D195C932-250D-BEF8-AE39-D4C8B0B0E1F0}"/>
              </a:ext>
            </a:extLst>
          </p:cNvPr>
          <p:cNvPicPr>
            <a:picLocks noGrp="1" noChangeAspect="1"/>
          </p:cNvPicPr>
          <p:nvPr>
            <p:ph sz="half" idx="2"/>
          </p:nvPr>
        </p:nvPicPr>
        <p:blipFill>
          <a:blip r:embed="rId2"/>
          <a:stretch>
            <a:fillRect/>
          </a:stretch>
        </p:blipFill>
        <p:spPr>
          <a:xfrm>
            <a:off x="6622896" y="1224524"/>
            <a:ext cx="4502304" cy="4627636"/>
          </a:xfrm>
        </p:spPr>
      </p:pic>
    </p:spTree>
    <p:extLst>
      <p:ext uri="{BB962C8B-B14F-4D97-AF65-F5344CB8AC3E}">
        <p14:creationId xmlns:p14="http://schemas.microsoft.com/office/powerpoint/2010/main" val="122051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4132E4D5-E161-8D69-2884-C138B22A6282}"/>
              </a:ext>
            </a:extLst>
          </p:cNvPr>
          <p:cNvSpPr>
            <a:spLocks noGrp="1"/>
          </p:cNvSpPr>
          <p:nvPr>
            <p:ph type="title"/>
          </p:nvPr>
        </p:nvSpPr>
        <p:spPr>
          <a:xfrm>
            <a:off x="6598580" y="4351449"/>
            <a:ext cx="4514147" cy="811119"/>
          </a:xfrm>
        </p:spPr>
        <p:txBody>
          <a:bodyPr/>
          <a:lstStyle/>
          <a:p>
            <a:r>
              <a:rPr lang="it-IT" dirty="0">
                <a:solidFill>
                  <a:schemeClr val="accent3">
                    <a:lumMod val="75000"/>
                  </a:schemeClr>
                </a:solidFill>
              </a:rPr>
              <a:t>Laboratorio</a:t>
            </a:r>
          </a:p>
        </p:txBody>
      </p:sp>
      <p:sp>
        <p:nvSpPr>
          <p:cNvPr id="5" name="Segnaposto testo 4">
            <a:extLst>
              <a:ext uri="{FF2B5EF4-FFF2-40B4-BE49-F238E27FC236}">
                <a16:creationId xmlns:a16="http://schemas.microsoft.com/office/drawing/2014/main" id="{7E26B70B-856F-1FAF-60C1-257A4796095D}"/>
              </a:ext>
            </a:extLst>
          </p:cNvPr>
          <p:cNvSpPr>
            <a:spLocks noGrp="1"/>
          </p:cNvSpPr>
          <p:nvPr>
            <p:ph type="body" sz="half" idx="4294967295"/>
          </p:nvPr>
        </p:nvSpPr>
        <p:spPr>
          <a:xfrm>
            <a:off x="6165999" y="2506551"/>
            <a:ext cx="5684107" cy="2136628"/>
          </a:xfrm>
        </p:spPr>
        <p:txBody>
          <a:bodyPr>
            <a:normAutofit/>
          </a:bodyPr>
          <a:lstStyle/>
          <a:p>
            <a:pPr marL="0" indent="0" algn="ctr">
              <a:buNone/>
            </a:pPr>
            <a:r>
              <a:rPr lang="it-IT" sz="4400" b="1" dirty="0">
                <a:solidFill>
                  <a:schemeClr val="accent3">
                    <a:lumMod val="75000"/>
                  </a:schemeClr>
                </a:solidFill>
              </a:rPr>
              <a:t>QUALE è LA TUA IDEA DI FELICITA’?</a:t>
            </a:r>
          </a:p>
        </p:txBody>
      </p:sp>
      <p:pic>
        <p:nvPicPr>
          <p:cNvPr id="19" name="Segnaposto immagine 18">
            <a:extLst>
              <a:ext uri="{FF2B5EF4-FFF2-40B4-BE49-F238E27FC236}">
                <a16:creationId xmlns:a16="http://schemas.microsoft.com/office/drawing/2014/main" id="{32DA2478-34D1-60E7-2C22-1E893A015E30}"/>
              </a:ext>
            </a:extLst>
          </p:cNvPr>
          <p:cNvPicPr>
            <a:picLocks noGrp="1" noChangeAspect="1"/>
          </p:cNvPicPr>
          <p:nvPr>
            <p:ph type="pic" sz="quarter" idx="12"/>
          </p:nvPr>
        </p:nvPicPr>
        <p:blipFill>
          <a:blip r:embed="rId2"/>
          <a:srcRect l="6449" r="6449"/>
          <a:stretch>
            <a:fillRect/>
          </a:stretch>
        </p:blipFill>
        <p:spPr/>
      </p:pic>
    </p:spTree>
    <p:extLst>
      <p:ext uri="{BB962C8B-B14F-4D97-AF65-F5344CB8AC3E}">
        <p14:creationId xmlns:p14="http://schemas.microsoft.com/office/powerpoint/2010/main" val="727330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ADEBF18-C6CB-BD90-1A6B-351B9D6F933E}"/>
              </a:ext>
            </a:extLst>
          </p:cNvPr>
          <p:cNvSpPr>
            <a:spLocks noGrp="1"/>
          </p:cNvSpPr>
          <p:nvPr>
            <p:ph type="title"/>
          </p:nvPr>
        </p:nvSpPr>
        <p:spPr/>
        <p:txBody>
          <a:bodyPr/>
          <a:lstStyle/>
          <a:p>
            <a:r>
              <a:rPr lang="it-IT" sz="2400" b="1" dirty="0">
                <a:solidFill>
                  <a:schemeClr val="tx1"/>
                </a:solidFill>
              </a:rPr>
              <a:t>Disegniamo insieme il nostro barattolo della felicità</a:t>
            </a:r>
          </a:p>
        </p:txBody>
      </p:sp>
      <p:pic>
        <p:nvPicPr>
          <p:cNvPr id="32" name="Immagine 31">
            <a:extLst>
              <a:ext uri="{FF2B5EF4-FFF2-40B4-BE49-F238E27FC236}">
                <a16:creationId xmlns:a16="http://schemas.microsoft.com/office/drawing/2014/main" id="{41B6E42C-5172-A38C-4E55-00DE0C309D3C}"/>
              </a:ext>
            </a:extLst>
          </p:cNvPr>
          <p:cNvPicPr>
            <a:picLocks noChangeAspect="1"/>
          </p:cNvPicPr>
          <p:nvPr/>
        </p:nvPicPr>
        <p:blipFill>
          <a:blip r:embed="rId2"/>
          <a:stretch>
            <a:fillRect/>
          </a:stretch>
        </p:blipFill>
        <p:spPr>
          <a:xfrm>
            <a:off x="2103119" y="1192260"/>
            <a:ext cx="1766533" cy="3021701"/>
          </a:xfrm>
          <a:prstGeom prst="rect">
            <a:avLst/>
          </a:prstGeom>
        </p:spPr>
      </p:pic>
    </p:spTree>
    <p:extLst>
      <p:ext uri="{BB962C8B-B14F-4D97-AF65-F5344CB8AC3E}">
        <p14:creationId xmlns:p14="http://schemas.microsoft.com/office/powerpoint/2010/main" val="1643223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5" descr="Bivio in sentiero nella foresta">
            <a:extLst>
              <a:ext uri="{FF2B5EF4-FFF2-40B4-BE49-F238E27FC236}">
                <a16:creationId xmlns:a16="http://schemas.microsoft.com/office/drawing/2014/main" id="{7C15E86C-5FA5-E18A-B02B-9B5F32129C25}"/>
              </a:ext>
            </a:extLst>
          </p:cNvPr>
          <p:cNvPicPr>
            <a:picLocks noGrp="1" noChangeAspect="1"/>
          </p:cNvPicPr>
          <p:nvPr>
            <p:ph type="pic" sz="quarter" idx="12"/>
          </p:nvPr>
        </p:nvPicPr>
        <p:blipFill>
          <a:blip r:embed="rId2">
            <a:alphaModFix amt="70000"/>
          </a:blip>
          <a:srcRect t="430" b="430"/>
          <a:stretch>
            <a:fillRect/>
          </a:stretch>
        </p:blipFill>
        <p:spPr>
          <a:xfrm>
            <a:off x="0" y="1"/>
            <a:ext cx="12192000" cy="6857999"/>
          </a:xfrm>
        </p:spPr>
      </p:pic>
      <p:sp>
        <p:nvSpPr>
          <p:cNvPr id="4" name="Titolo 3">
            <a:extLst>
              <a:ext uri="{FF2B5EF4-FFF2-40B4-BE49-F238E27FC236}">
                <a16:creationId xmlns:a16="http://schemas.microsoft.com/office/drawing/2014/main" id="{BC1E34E5-D2C5-2685-BE26-BF9831F6CC97}"/>
              </a:ext>
            </a:extLst>
          </p:cNvPr>
          <p:cNvSpPr>
            <a:spLocks noGrp="1"/>
          </p:cNvSpPr>
          <p:nvPr>
            <p:ph type="title"/>
          </p:nvPr>
        </p:nvSpPr>
        <p:spPr>
          <a:xfrm>
            <a:off x="3351041" y="2212221"/>
            <a:ext cx="5143930" cy="1840434"/>
          </a:xfrm>
        </p:spPr>
        <p:txBody>
          <a:bodyPr/>
          <a:lstStyle/>
          <a:p>
            <a:pPr algn="ctr"/>
            <a:r>
              <a:rPr lang="it-IT" dirty="0">
                <a:solidFill>
                  <a:srgbClr val="6E3300"/>
                </a:solidFill>
                <a:latin typeface="Bauhaus 93"/>
              </a:rPr>
              <a:t>STIAMO PER PARTIRE PER UN VIAGGIO…</a:t>
            </a:r>
          </a:p>
        </p:txBody>
      </p:sp>
    </p:spTree>
    <p:extLst>
      <p:ext uri="{BB962C8B-B14F-4D97-AF65-F5344CB8AC3E}">
        <p14:creationId xmlns:p14="http://schemas.microsoft.com/office/powerpoint/2010/main" val="402056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D8FA5C00-AA56-798C-CC16-F349ABD115CD}"/>
              </a:ext>
            </a:extLst>
          </p:cNvPr>
          <p:cNvSpPr>
            <a:spLocks noGrp="1"/>
          </p:cNvSpPr>
          <p:nvPr>
            <p:ph type="ctrTitle"/>
          </p:nvPr>
        </p:nvSpPr>
        <p:spPr/>
        <p:txBody>
          <a:bodyPr/>
          <a:lstStyle/>
          <a:p>
            <a:r>
              <a:rPr lang="it-IT" dirty="0">
                <a:solidFill>
                  <a:schemeClr val="accent1"/>
                </a:solidFill>
              </a:rPr>
              <a:t>Compito a casa</a:t>
            </a:r>
          </a:p>
        </p:txBody>
      </p:sp>
      <p:sp>
        <p:nvSpPr>
          <p:cNvPr id="5" name="Sottotitolo 4">
            <a:extLst>
              <a:ext uri="{FF2B5EF4-FFF2-40B4-BE49-F238E27FC236}">
                <a16:creationId xmlns:a16="http://schemas.microsoft.com/office/drawing/2014/main" id="{ECCFF886-8596-0416-7FF6-5684C83737A7}"/>
              </a:ext>
            </a:extLst>
          </p:cNvPr>
          <p:cNvSpPr>
            <a:spLocks noGrp="1"/>
          </p:cNvSpPr>
          <p:nvPr>
            <p:ph type="subTitle" idx="1"/>
          </p:nvPr>
        </p:nvSpPr>
        <p:spPr>
          <a:xfrm>
            <a:off x="1562100" y="4191000"/>
            <a:ext cx="9070848" cy="948263"/>
          </a:xfrm>
        </p:spPr>
        <p:txBody>
          <a:bodyPr>
            <a:normAutofit/>
          </a:bodyPr>
          <a:lstStyle/>
          <a:p>
            <a:r>
              <a:rPr lang="it-IT" sz="2800" dirty="0">
                <a:solidFill>
                  <a:schemeClr val="bg2">
                    <a:lumMod val="50000"/>
                  </a:schemeClr>
                </a:solidFill>
              </a:rPr>
              <a:t>Tieni un diario</a:t>
            </a:r>
          </a:p>
          <a:p>
            <a:r>
              <a:rPr lang="it-IT" sz="2800" dirty="0">
                <a:solidFill>
                  <a:schemeClr val="bg2">
                    <a:lumMod val="50000"/>
                  </a:schemeClr>
                </a:solidFill>
              </a:rPr>
              <a:t>con tutto ciò che di felice accade ogni giorno. </a:t>
            </a:r>
          </a:p>
        </p:txBody>
      </p:sp>
    </p:spTree>
    <p:extLst>
      <p:ext uri="{BB962C8B-B14F-4D97-AF65-F5344CB8AC3E}">
        <p14:creationId xmlns:p14="http://schemas.microsoft.com/office/powerpoint/2010/main" val="2455953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F70E533D-2CDB-994F-B4EC-161E20416798}"/>
              </a:ext>
            </a:extLst>
          </p:cNvPr>
          <p:cNvSpPr/>
          <p:nvPr/>
        </p:nvSpPr>
        <p:spPr>
          <a:xfrm>
            <a:off x="496389" y="666206"/>
            <a:ext cx="2677885" cy="2521131"/>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latin typeface="Bauhaus 93"/>
              </a:rPr>
              <a:t>FAREMO UN VIAGGIO </a:t>
            </a:r>
          </a:p>
          <a:p>
            <a:pPr algn="ctr"/>
            <a:r>
              <a:rPr lang="it-IT" dirty="0">
                <a:latin typeface="Bauhaus 93"/>
              </a:rPr>
              <a:t>VERSO LA FELICITA’</a:t>
            </a:r>
          </a:p>
        </p:txBody>
      </p:sp>
      <p:sp>
        <p:nvSpPr>
          <p:cNvPr id="17" name="Rettangolo 16">
            <a:extLst>
              <a:ext uri="{FF2B5EF4-FFF2-40B4-BE49-F238E27FC236}">
                <a16:creationId xmlns:a16="http://schemas.microsoft.com/office/drawing/2014/main" id="{CE7F4191-DF4F-2A96-F496-FDB7F72E3D26}"/>
              </a:ext>
            </a:extLst>
          </p:cNvPr>
          <p:cNvSpPr/>
          <p:nvPr/>
        </p:nvSpPr>
        <p:spPr>
          <a:xfrm>
            <a:off x="496388" y="4127863"/>
            <a:ext cx="2677885" cy="22468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Rettangolo 17">
            <a:extLst>
              <a:ext uri="{FF2B5EF4-FFF2-40B4-BE49-F238E27FC236}">
                <a16:creationId xmlns:a16="http://schemas.microsoft.com/office/drawing/2014/main" id="{EED2EB53-EBF1-F246-B889-29A08101F836}"/>
              </a:ext>
            </a:extLst>
          </p:cNvPr>
          <p:cNvSpPr/>
          <p:nvPr/>
        </p:nvSpPr>
        <p:spPr>
          <a:xfrm>
            <a:off x="3984171" y="574766"/>
            <a:ext cx="2364378" cy="2233748"/>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u="sng" dirty="0">
                <a:solidFill>
                  <a:schemeClr val="tx1"/>
                </a:solidFill>
                <a:latin typeface="Gill Sans MT" panose="020B0502020104020203" pitchFamily="34" charset="77"/>
              </a:rPr>
              <a:t>2° INCONTRO</a:t>
            </a:r>
            <a:endParaRPr lang="it-IT" dirty="0">
              <a:solidFill>
                <a:schemeClr val="tx1"/>
              </a:solidFill>
              <a:latin typeface="Gill Sans MT" panose="020B0502020104020203" pitchFamily="34" charset="77"/>
            </a:endParaRPr>
          </a:p>
          <a:p>
            <a:pPr algn="ctr"/>
            <a:r>
              <a:rPr lang="it-IT" dirty="0">
                <a:solidFill>
                  <a:schemeClr val="tx1"/>
                </a:solidFill>
                <a:latin typeface="Gill Sans MT" panose="020B0502020104020203" pitchFamily="34" charset="77"/>
              </a:rPr>
              <a:t>PREPARIAMO I DOCUMENTI PER PARTIRE. QUINDI, CHI SONO IO?</a:t>
            </a:r>
          </a:p>
        </p:txBody>
      </p:sp>
      <p:sp>
        <p:nvSpPr>
          <p:cNvPr id="19" name="Rettangolo 18">
            <a:extLst>
              <a:ext uri="{FF2B5EF4-FFF2-40B4-BE49-F238E27FC236}">
                <a16:creationId xmlns:a16="http://schemas.microsoft.com/office/drawing/2014/main" id="{C807EC13-848A-A2B6-B31D-6E3D614BE995}"/>
              </a:ext>
            </a:extLst>
          </p:cNvPr>
          <p:cNvSpPr/>
          <p:nvPr/>
        </p:nvSpPr>
        <p:spPr>
          <a:xfrm>
            <a:off x="4049482" y="3429000"/>
            <a:ext cx="2364378" cy="3050177"/>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u="sng" dirty="0">
                <a:solidFill>
                  <a:schemeClr val="bg1"/>
                </a:solidFill>
                <a:latin typeface="Gill Sans MT" panose="020B0502020104020203" pitchFamily="34" charset="77"/>
              </a:rPr>
              <a:t>3° INCONTRO: </a:t>
            </a:r>
          </a:p>
          <a:p>
            <a:pPr algn="ctr"/>
            <a:r>
              <a:rPr lang="it-IT" dirty="0">
                <a:solidFill>
                  <a:schemeClr val="bg1"/>
                </a:solidFill>
                <a:latin typeface="Gill Sans MT" panose="020B0502020104020203" pitchFamily="34" charset="77"/>
              </a:rPr>
              <a:t>IL BAGAGLIO:  COSA CI SERVE PER ESSERE FELICI? PROPONIAMOCI DI PARTIRE PER IL VIAGGIO DELLA MERAVIGLIA, IMPARANDO A STUPIRCI E MERAVIGLIARCI.</a:t>
            </a:r>
          </a:p>
        </p:txBody>
      </p:sp>
      <p:sp>
        <p:nvSpPr>
          <p:cNvPr id="20" name="Rettangolo 19">
            <a:extLst>
              <a:ext uri="{FF2B5EF4-FFF2-40B4-BE49-F238E27FC236}">
                <a16:creationId xmlns:a16="http://schemas.microsoft.com/office/drawing/2014/main" id="{93504159-A13E-8E4E-72F1-15BBC9768EB7}"/>
              </a:ext>
            </a:extLst>
          </p:cNvPr>
          <p:cNvSpPr/>
          <p:nvPr/>
        </p:nvSpPr>
        <p:spPr>
          <a:xfrm>
            <a:off x="7027817" y="574766"/>
            <a:ext cx="2090057" cy="3448594"/>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u="sng" dirty="0">
                <a:solidFill>
                  <a:schemeClr val="tx1"/>
                </a:solidFill>
                <a:latin typeface="Gill Sans MT" panose="020B0502020104020203" pitchFamily="34" charset="77"/>
              </a:rPr>
              <a:t>4° INCONTRO</a:t>
            </a:r>
          </a:p>
          <a:p>
            <a:pPr algn="ctr"/>
            <a:r>
              <a:rPr lang="it-IT" sz="1600" dirty="0">
                <a:solidFill>
                  <a:schemeClr val="tx1"/>
                </a:solidFill>
                <a:latin typeface="Gill Sans MT" panose="020B0502020104020203" pitchFamily="34" charset="77"/>
              </a:rPr>
              <a:t>FACCIAMO LA LISTA DELLE NECESSITA’: QUALI SONO I NOSTRI BISOGNI? COSA SERVE PER VIAGGIARE E COSA LASCIO A CASA? MODALITA’ UTILI ED EFFICIENTI PER VIAGGIARE VERSO LA FELICITA’.</a:t>
            </a:r>
          </a:p>
        </p:txBody>
      </p:sp>
      <p:sp>
        <p:nvSpPr>
          <p:cNvPr id="21" name="Rettangolo 20">
            <a:extLst>
              <a:ext uri="{FF2B5EF4-FFF2-40B4-BE49-F238E27FC236}">
                <a16:creationId xmlns:a16="http://schemas.microsoft.com/office/drawing/2014/main" id="{35030088-9266-494E-1C99-4A7B76C64103}"/>
              </a:ext>
            </a:extLst>
          </p:cNvPr>
          <p:cNvSpPr/>
          <p:nvPr/>
        </p:nvSpPr>
        <p:spPr>
          <a:xfrm>
            <a:off x="7027817" y="4689566"/>
            <a:ext cx="2090057" cy="1789611"/>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u="sng" dirty="0">
                <a:solidFill>
                  <a:schemeClr val="bg1"/>
                </a:solidFill>
                <a:latin typeface="Gill Sans MT" panose="020B0502020104020203" pitchFamily="34" charset="77"/>
              </a:rPr>
              <a:t>5°INCONTRO</a:t>
            </a:r>
          </a:p>
          <a:p>
            <a:pPr algn="ctr"/>
            <a:r>
              <a:rPr lang="it-IT" sz="1400" dirty="0">
                <a:solidFill>
                  <a:schemeClr val="bg1"/>
                </a:solidFill>
                <a:latin typeface="Gill Sans MT" panose="020B0502020104020203" pitchFamily="34" charset="77"/>
              </a:rPr>
              <a:t>PROGRAMMIAMO IL VIAGGIO: STILIAMO LE TAPPE DEL PERCORSO.  CHI HA PERCORSO QUESTO VIAGGIO PER LA FELICITA’ CON ME?</a:t>
            </a:r>
          </a:p>
        </p:txBody>
      </p:sp>
      <p:sp>
        <p:nvSpPr>
          <p:cNvPr id="22" name="Rettangolo 21">
            <a:extLst>
              <a:ext uri="{FF2B5EF4-FFF2-40B4-BE49-F238E27FC236}">
                <a16:creationId xmlns:a16="http://schemas.microsoft.com/office/drawing/2014/main" id="{317149FB-2125-9350-79E2-D9792C587DEC}"/>
              </a:ext>
            </a:extLst>
          </p:cNvPr>
          <p:cNvSpPr/>
          <p:nvPr/>
        </p:nvSpPr>
        <p:spPr>
          <a:xfrm>
            <a:off x="9731831" y="574766"/>
            <a:ext cx="2090056" cy="2129245"/>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u="sng" dirty="0">
                <a:solidFill>
                  <a:schemeClr val="tx1"/>
                </a:solidFill>
                <a:latin typeface="Gill Sans MT" panose="020B0502020104020203" pitchFamily="34" charset="77"/>
              </a:rPr>
              <a:t>6° INCONTRO</a:t>
            </a:r>
          </a:p>
          <a:p>
            <a:pPr algn="ctr"/>
            <a:r>
              <a:rPr lang="it-IT" dirty="0">
                <a:solidFill>
                  <a:schemeClr val="tx1"/>
                </a:solidFill>
                <a:latin typeface="Gill Sans MT" panose="020B0502020104020203" pitchFamily="34" charset="77"/>
              </a:rPr>
              <a:t>VIAGGIAMO DENTRO AL CUORE.</a:t>
            </a:r>
          </a:p>
          <a:p>
            <a:pPr algn="ctr"/>
            <a:r>
              <a:rPr lang="it-IT" dirty="0">
                <a:solidFill>
                  <a:schemeClr val="tx1"/>
                </a:solidFill>
                <a:latin typeface="Gill Sans MT" panose="020B0502020104020203" pitchFamily="34" charset="77"/>
              </a:rPr>
              <a:t>SCOPRIAMO LE EMOZIONI</a:t>
            </a:r>
          </a:p>
          <a:p>
            <a:pPr algn="ctr"/>
            <a:endParaRPr lang="it-IT" sz="1400" u="sng" dirty="0">
              <a:solidFill>
                <a:schemeClr val="tx1"/>
              </a:solidFill>
              <a:latin typeface="Gill Sans MT" panose="020B0502020104020203" pitchFamily="34" charset="77"/>
            </a:endParaRPr>
          </a:p>
        </p:txBody>
      </p:sp>
      <p:sp>
        <p:nvSpPr>
          <p:cNvPr id="23" name="Rettangolo 22">
            <a:extLst>
              <a:ext uri="{FF2B5EF4-FFF2-40B4-BE49-F238E27FC236}">
                <a16:creationId xmlns:a16="http://schemas.microsoft.com/office/drawing/2014/main" id="{CD5B9568-FB75-B5FD-5DE0-FC1D50CEA3B3}"/>
              </a:ext>
            </a:extLst>
          </p:cNvPr>
          <p:cNvSpPr/>
          <p:nvPr/>
        </p:nvSpPr>
        <p:spPr>
          <a:xfrm>
            <a:off x="9797143" y="3429000"/>
            <a:ext cx="2024743" cy="2945674"/>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u="sng" dirty="0">
                <a:solidFill>
                  <a:schemeClr val="bg1"/>
                </a:solidFill>
                <a:latin typeface="Gill Sans MT" panose="020B0502020104020203" pitchFamily="34" charset="77"/>
              </a:rPr>
              <a:t>7° INCONTRO</a:t>
            </a:r>
          </a:p>
          <a:p>
            <a:pPr algn="ctr"/>
            <a:r>
              <a:rPr lang="it-IT" sz="1400" dirty="0">
                <a:solidFill>
                  <a:schemeClr val="bg1"/>
                </a:solidFill>
                <a:latin typeface="Gill Sans MT" panose="020B0502020104020203" pitchFamily="34" charset="77"/>
              </a:rPr>
              <a:t>DESTINAZIONE RAGGIUNTA!</a:t>
            </a:r>
          </a:p>
          <a:p>
            <a:pPr algn="ctr"/>
            <a:r>
              <a:rPr lang="it-IT" sz="1400" dirty="0">
                <a:solidFill>
                  <a:schemeClr val="bg1"/>
                </a:solidFill>
                <a:latin typeface="Gill Sans MT" panose="020B0502020104020203" pitchFamily="34" charset="77"/>
              </a:rPr>
              <a:t>RACCONTIAMO QUESTO BELLISSIMO VIAGGIO! COSA CONSERVO DI QUESTO VIAGGIO, ORA CHE HO RIEMPITO DI BENESSERE IL MIO SERBATOIO?</a:t>
            </a:r>
          </a:p>
          <a:p>
            <a:pPr algn="ctr"/>
            <a:endParaRPr lang="it-IT" dirty="0">
              <a:solidFill>
                <a:schemeClr val="tx1"/>
              </a:solidFill>
              <a:latin typeface="Gill Sans MT" panose="020B0502020104020203" pitchFamily="34" charset="77"/>
            </a:endParaRPr>
          </a:p>
        </p:txBody>
      </p:sp>
      <p:sp>
        <p:nvSpPr>
          <p:cNvPr id="24" name="CasellaDiTesto 23">
            <a:extLst>
              <a:ext uri="{FF2B5EF4-FFF2-40B4-BE49-F238E27FC236}">
                <a16:creationId xmlns:a16="http://schemas.microsoft.com/office/drawing/2014/main" id="{999A861E-BF77-C5B9-0045-067F0308EDE3}"/>
              </a:ext>
            </a:extLst>
          </p:cNvPr>
          <p:cNvSpPr txBox="1"/>
          <p:nvPr/>
        </p:nvSpPr>
        <p:spPr>
          <a:xfrm>
            <a:off x="496388" y="4374105"/>
            <a:ext cx="2677885" cy="1477328"/>
          </a:xfrm>
          <a:prstGeom prst="rect">
            <a:avLst/>
          </a:prstGeom>
          <a:noFill/>
        </p:spPr>
        <p:txBody>
          <a:bodyPr wrap="square" rtlCol="0">
            <a:spAutoFit/>
          </a:bodyPr>
          <a:lstStyle/>
          <a:p>
            <a:pPr algn="ctr"/>
            <a:r>
              <a:rPr lang="it-IT" u="sng" dirty="0">
                <a:solidFill>
                  <a:schemeClr val="bg1"/>
                </a:solidFill>
                <a:latin typeface="Gill Sans MT" panose="020B0502020104020203" pitchFamily="34" charset="77"/>
              </a:rPr>
              <a:t>1° INCONTRO</a:t>
            </a:r>
          </a:p>
          <a:p>
            <a:pPr algn="ctr"/>
            <a:r>
              <a:rPr lang="it-IT" dirty="0">
                <a:solidFill>
                  <a:schemeClr val="bg1"/>
                </a:solidFill>
                <a:latin typeface="Gill Sans MT" panose="020B0502020104020203" pitchFamily="34" charset="77"/>
              </a:rPr>
              <a:t>SCEGLIAMO LA DESTINAZIONE: LA FELICITA’! MA DOVE è LA FELICITA’?</a:t>
            </a:r>
          </a:p>
        </p:txBody>
      </p:sp>
    </p:spTree>
    <p:extLst>
      <p:ext uri="{BB962C8B-B14F-4D97-AF65-F5344CB8AC3E}">
        <p14:creationId xmlns:p14="http://schemas.microsoft.com/office/powerpoint/2010/main" val="217140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menti multimediali online 6" descr="Cos'è la Felicità'? Chiedilo ad un bambino!">
            <a:hlinkClick r:id="" action="ppaction://media"/>
            <a:extLst>
              <a:ext uri="{FF2B5EF4-FFF2-40B4-BE49-F238E27FC236}">
                <a16:creationId xmlns:a16="http://schemas.microsoft.com/office/drawing/2014/main" id="{732C72CA-A0F1-3E71-1F1A-21467669D177}"/>
              </a:ext>
            </a:extLst>
          </p:cNvPr>
          <p:cNvPicPr>
            <a:picLocks noGrp="1" noRot="1" noChangeAspect="1"/>
          </p:cNvPicPr>
          <p:nvPr>
            <p:ph type="pic" sz="quarter" idx="12"/>
            <a:videoFile r:link="rId1"/>
          </p:nvPr>
        </p:nvPicPr>
        <p:blipFill>
          <a:blip r:embed="rId4"/>
          <a:srcRect t="221" b="221"/>
          <a:stretch/>
        </p:blipFill>
        <p:spPr>
          <a:xfrm>
            <a:off x="26988" y="0"/>
            <a:ext cx="12138025" cy="6858000"/>
          </a:xfrm>
          <a:prstGeom prst="rect">
            <a:avLst/>
          </a:prstGeom>
        </p:spPr>
      </p:pic>
    </p:spTree>
    <p:extLst>
      <p:ext uri="{BB962C8B-B14F-4D97-AF65-F5344CB8AC3E}">
        <p14:creationId xmlns:p14="http://schemas.microsoft.com/office/powerpoint/2010/main" val="154783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D729ADB-A9EF-9797-E8B7-4B469AC0AE72}"/>
              </a:ext>
            </a:extLst>
          </p:cNvPr>
          <p:cNvPicPr>
            <a:picLocks noChangeAspect="1"/>
          </p:cNvPicPr>
          <p:nvPr/>
        </p:nvPicPr>
        <p:blipFill>
          <a:blip r:embed="rId3"/>
          <a:stretch>
            <a:fillRect/>
          </a:stretch>
        </p:blipFill>
        <p:spPr>
          <a:xfrm>
            <a:off x="383745" y="1763541"/>
            <a:ext cx="4381748" cy="2944141"/>
          </a:xfrm>
          <a:prstGeom prst="rect">
            <a:avLst/>
          </a:prstGeom>
        </p:spPr>
      </p:pic>
      <p:pic>
        <p:nvPicPr>
          <p:cNvPr id="16" name="Immagine 15">
            <a:extLst>
              <a:ext uri="{FF2B5EF4-FFF2-40B4-BE49-F238E27FC236}">
                <a16:creationId xmlns:a16="http://schemas.microsoft.com/office/drawing/2014/main" id="{4108E246-2CA0-172E-AA98-FC014E999863}"/>
              </a:ext>
            </a:extLst>
          </p:cNvPr>
          <p:cNvPicPr>
            <a:picLocks noChangeAspect="1"/>
          </p:cNvPicPr>
          <p:nvPr/>
        </p:nvPicPr>
        <p:blipFill>
          <a:blip r:embed="rId4"/>
          <a:stretch>
            <a:fillRect/>
          </a:stretch>
        </p:blipFill>
        <p:spPr>
          <a:xfrm>
            <a:off x="3929449" y="2440945"/>
            <a:ext cx="3865415" cy="4044162"/>
          </a:xfrm>
          <a:prstGeom prst="rect">
            <a:avLst/>
          </a:prstGeom>
        </p:spPr>
      </p:pic>
      <p:pic>
        <p:nvPicPr>
          <p:cNvPr id="18" name="Immagine 17">
            <a:extLst>
              <a:ext uri="{FF2B5EF4-FFF2-40B4-BE49-F238E27FC236}">
                <a16:creationId xmlns:a16="http://schemas.microsoft.com/office/drawing/2014/main" id="{2D3AE244-6BA8-054F-5305-89DD3D0B3A09}"/>
              </a:ext>
            </a:extLst>
          </p:cNvPr>
          <p:cNvPicPr>
            <a:picLocks noChangeAspect="1"/>
          </p:cNvPicPr>
          <p:nvPr/>
        </p:nvPicPr>
        <p:blipFill>
          <a:blip r:embed="rId5"/>
          <a:stretch>
            <a:fillRect/>
          </a:stretch>
        </p:blipFill>
        <p:spPr>
          <a:xfrm>
            <a:off x="7840322" y="1276606"/>
            <a:ext cx="3967931" cy="2998621"/>
          </a:xfrm>
          <a:prstGeom prst="rect">
            <a:avLst/>
          </a:prstGeom>
        </p:spPr>
      </p:pic>
      <p:sp>
        <p:nvSpPr>
          <p:cNvPr id="2" name="Rettangolo 1">
            <a:extLst>
              <a:ext uri="{FF2B5EF4-FFF2-40B4-BE49-F238E27FC236}">
                <a16:creationId xmlns:a16="http://schemas.microsoft.com/office/drawing/2014/main" id="{A6CA9D7D-CC82-32F9-644F-524CF3CB60D3}"/>
              </a:ext>
            </a:extLst>
          </p:cNvPr>
          <p:cNvSpPr/>
          <p:nvPr/>
        </p:nvSpPr>
        <p:spPr>
          <a:xfrm>
            <a:off x="781296" y="372893"/>
            <a:ext cx="10404323" cy="923330"/>
          </a:xfrm>
          <a:prstGeom prst="rect">
            <a:avLst/>
          </a:prstGeom>
          <a:noFill/>
        </p:spPr>
        <p:txBody>
          <a:bodyPr wrap="none" lIns="91440" tIns="45720" rIns="91440" bIns="45720">
            <a:spAutoFit/>
          </a:bodyPr>
          <a:lstStyle/>
          <a:p>
            <a:pPr algn="ctr"/>
            <a:r>
              <a:rPr lang="it-IT" sz="5400" b="1" i="1" cap="none" spc="0" dirty="0">
                <a:ln w="9525">
                  <a:solidFill>
                    <a:schemeClr val="accent6">
                      <a:lumMod val="75000"/>
                    </a:schemeClr>
                  </a:solidFill>
                  <a:prstDash val="solid"/>
                </a:ln>
                <a:solidFill>
                  <a:schemeClr val="accent5"/>
                </a:solidFill>
                <a:effectLst>
                  <a:outerShdw blurRad="12700" dist="38100" dir="2700000" algn="tl" rotWithShape="0">
                    <a:schemeClr val="accent5">
                      <a:lumMod val="60000"/>
                      <a:lumOff val="40000"/>
                    </a:schemeClr>
                  </a:outerShdw>
                </a:effectLst>
              </a:rPr>
              <a:t>LA FELICITA’  NELLA PITTURA</a:t>
            </a:r>
            <a:endParaRPr lang="it-IT" sz="5400" b="1" cap="none" spc="0" dirty="0">
              <a:ln w="9525">
                <a:solidFill>
                  <a:schemeClr val="accent6">
                    <a:lumMod val="75000"/>
                  </a:schemeClr>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69572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3ADDFC3-2759-62FF-03E5-AF73140891BA}"/>
              </a:ext>
            </a:extLst>
          </p:cNvPr>
          <p:cNvPicPr>
            <a:picLocks noChangeAspect="1"/>
          </p:cNvPicPr>
          <p:nvPr/>
        </p:nvPicPr>
        <p:blipFill>
          <a:blip r:embed="rId3"/>
          <a:stretch>
            <a:fillRect/>
          </a:stretch>
        </p:blipFill>
        <p:spPr>
          <a:xfrm>
            <a:off x="271868" y="3368966"/>
            <a:ext cx="4312489" cy="3247676"/>
          </a:xfrm>
          <a:prstGeom prst="rect">
            <a:avLst/>
          </a:prstGeom>
        </p:spPr>
      </p:pic>
      <p:pic>
        <p:nvPicPr>
          <p:cNvPr id="7" name="Immagine 6">
            <a:extLst>
              <a:ext uri="{FF2B5EF4-FFF2-40B4-BE49-F238E27FC236}">
                <a16:creationId xmlns:a16="http://schemas.microsoft.com/office/drawing/2014/main" id="{C37D9E93-1881-2E83-C6B2-AD609605EE86}"/>
              </a:ext>
            </a:extLst>
          </p:cNvPr>
          <p:cNvPicPr>
            <a:picLocks noChangeAspect="1"/>
          </p:cNvPicPr>
          <p:nvPr/>
        </p:nvPicPr>
        <p:blipFill>
          <a:blip r:embed="rId4"/>
          <a:stretch>
            <a:fillRect/>
          </a:stretch>
        </p:blipFill>
        <p:spPr>
          <a:xfrm>
            <a:off x="3973268" y="406569"/>
            <a:ext cx="4623078" cy="3247676"/>
          </a:xfrm>
          <a:prstGeom prst="rect">
            <a:avLst/>
          </a:prstGeom>
        </p:spPr>
      </p:pic>
      <p:pic>
        <p:nvPicPr>
          <p:cNvPr id="9" name="Immagine 8">
            <a:extLst>
              <a:ext uri="{FF2B5EF4-FFF2-40B4-BE49-F238E27FC236}">
                <a16:creationId xmlns:a16="http://schemas.microsoft.com/office/drawing/2014/main" id="{9A297A0A-1CC5-8C3C-3CDD-5C564BCA8F5D}"/>
              </a:ext>
            </a:extLst>
          </p:cNvPr>
          <p:cNvPicPr>
            <a:picLocks noChangeAspect="1"/>
          </p:cNvPicPr>
          <p:nvPr/>
        </p:nvPicPr>
        <p:blipFill>
          <a:blip r:embed="rId5"/>
          <a:stretch>
            <a:fillRect/>
          </a:stretch>
        </p:blipFill>
        <p:spPr>
          <a:xfrm>
            <a:off x="8596346" y="1741629"/>
            <a:ext cx="3323786" cy="4847188"/>
          </a:xfrm>
          <a:prstGeom prst="rect">
            <a:avLst/>
          </a:prstGeom>
        </p:spPr>
      </p:pic>
    </p:spTree>
    <p:extLst>
      <p:ext uri="{BB962C8B-B14F-4D97-AF65-F5344CB8AC3E}">
        <p14:creationId xmlns:p14="http://schemas.microsoft.com/office/powerpoint/2010/main" val="333992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DF915F31-55A2-61A4-91EC-D21B2BBC3309}"/>
              </a:ext>
            </a:extLst>
          </p:cNvPr>
          <p:cNvSpPr>
            <a:spLocks noGrp="1"/>
          </p:cNvSpPr>
          <p:nvPr>
            <p:ph idx="1"/>
          </p:nvPr>
        </p:nvSpPr>
        <p:spPr>
          <a:xfrm>
            <a:off x="685799" y="263471"/>
            <a:ext cx="8101739" cy="6261315"/>
          </a:xfrm>
        </p:spPr>
        <p:txBody>
          <a:bodyPr>
            <a:normAutofit fontScale="92500" lnSpcReduction="20000"/>
          </a:bodyPr>
          <a:lstStyle/>
          <a:p>
            <a:pPr algn="just"/>
            <a:r>
              <a:rPr lang="it-IT" dirty="0"/>
              <a:t>Il termine «felicità» deriva dal greco </a:t>
            </a:r>
            <a:r>
              <a:rPr lang="it-IT" dirty="0" err="1"/>
              <a:t>eudaimonia</a:t>
            </a:r>
            <a:r>
              <a:rPr lang="it-IT" dirty="0"/>
              <a:t> e indica lo stato di chi è felice. È formato da due parole: </a:t>
            </a:r>
            <a:r>
              <a:rPr lang="it-IT" dirty="0" err="1"/>
              <a:t>eu</a:t>
            </a:r>
            <a:r>
              <a:rPr lang="it-IT" dirty="0"/>
              <a:t> (bene) e daimon (demone) e rappresentava la concezione per cui per vivere felici bisognasse nascere con un «buon demone» e quindi essere fortunati. </a:t>
            </a:r>
          </a:p>
          <a:p>
            <a:pPr algn="just"/>
            <a:r>
              <a:rPr lang="it-IT" dirty="0">
                <a:solidFill>
                  <a:schemeClr val="accent6"/>
                </a:solidFill>
              </a:rPr>
              <a:t>Socrate</a:t>
            </a:r>
            <a:r>
              <a:rPr lang="it-IT" dirty="0"/>
              <a:t>: «</a:t>
            </a:r>
            <a:r>
              <a:rPr lang="it-IT" b="0" i="0" u="none" strike="noStrike" dirty="0">
                <a:effectLst/>
              </a:rPr>
              <a:t>Siate felici, agite nella </a:t>
            </a:r>
            <a:r>
              <a:rPr lang="it-IT" dirty="0"/>
              <a:t>felicità</a:t>
            </a:r>
            <a:r>
              <a:rPr lang="it-IT" b="0" i="0" u="none" strike="noStrike" dirty="0">
                <a:effectLst/>
              </a:rPr>
              <a:t>, sentitevi felici, </a:t>
            </a:r>
            <a:r>
              <a:rPr lang="it-IT" b="1" i="0" u="none" strike="noStrike" dirty="0">
                <a:effectLst/>
              </a:rPr>
              <a:t>senza alcuna </a:t>
            </a:r>
            <a:r>
              <a:rPr lang="it-IT" b="1" dirty="0"/>
              <a:t>ragione</a:t>
            </a:r>
            <a:r>
              <a:rPr lang="it-IT" b="1" i="0" u="none" strike="noStrike" dirty="0">
                <a:effectLst/>
              </a:rPr>
              <a:t> particolare</a:t>
            </a:r>
            <a:r>
              <a:rPr lang="it-IT" b="0" i="0" u="none" strike="noStrike" dirty="0">
                <a:effectLst/>
              </a:rPr>
              <a:t>.</a:t>
            </a:r>
            <a:r>
              <a:rPr lang="it-IT" dirty="0"/>
              <a:t>» </a:t>
            </a:r>
          </a:p>
          <a:p>
            <a:r>
              <a:rPr lang="it-IT" dirty="0">
                <a:solidFill>
                  <a:schemeClr val="accent6"/>
                </a:solidFill>
              </a:rPr>
              <a:t>Epicuro</a:t>
            </a:r>
            <a:r>
              <a:rPr lang="it-IT" dirty="0"/>
              <a:t>: «</a:t>
            </a:r>
            <a:r>
              <a:rPr lang="it-IT" b="0" i="0" u="none" strike="noStrike" dirty="0">
                <a:effectLst/>
              </a:rPr>
              <a:t>Non è possibile vivere  felicemente senza anche </a:t>
            </a:r>
            <a:r>
              <a:rPr lang="it-IT" dirty="0"/>
              <a:t>vivere</a:t>
            </a:r>
            <a:r>
              <a:rPr lang="it-IT" b="0" i="0" u="none" strike="noStrike" dirty="0">
                <a:effectLst/>
              </a:rPr>
              <a:t> saggiamente, bene e giustamente, né </a:t>
            </a:r>
            <a:r>
              <a:rPr lang="it-IT" b="1" i="0" u="none" strike="noStrike" dirty="0">
                <a:effectLst/>
              </a:rPr>
              <a:t>saggiamente e bene e giustamente </a:t>
            </a:r>
            <a:r>
              <a:rPr lang="it-IT" b="0" i="0" u="none" strike="noStrike" dirty="0">
                <a:effectLst/>
              </a:rPr>
              <a:t>senza anche </a:t>
            </a:r>
            <a:r>
              <a:rPr lang="it-IT" dirty="0"/>
              <a:t>vivere </a:t>
            </a:r>
            <a:r>
              <a:rPr lang="it-IT" b="0" i="0" u="none" strike="noStrike" dirty="0">
                <a:effectLst/>
              </a:rPr>
              <a:t>felicemente. A chi manchi ciò da cui deriva la possibilità di </a:t>
            </a:r>
            <a:r>
              <a:rPr lang="it-IT" dirty="0"/>
              <a:t>vivere</a:t>
            </a:r>
            <a:r>
              <a:rPr lang="it-IT" b="0" i="0" u="none" strike="noStrike" dirty="0">
                <a:effectLst/>
              </a:rPr>
              <a:t> saggiamente, bene, giustamente, manca anche la possibilità di una vita felice.”</a:t>
            </a:r>
            <a:endParaRPr lang="it-IT" dirty="0"/>
          </a:p>
          <a:p>
            <a:r>
              <a:rPr lang="it-IT" dirty="0">
                <a:solidFill>
                  <a:schemeClr val="accent6"/>
                </a:solidFill>
              </a:rPr>
              <a:t>Kant</a:t>
            </a:r>
            <a:r>
              <a:rPr lang="it-IT" dirty="0"/>
              <a:t>: «la felicità è lo stato di un essere razionale nel mondo al quale tutto accade </a:t>
            </a:r>
            <a:r>
              <a:rPr lang="it-IT" b="1" dirty="0"/>
              <a:t>secondo il suo desiderio e la sua volontà</a:t>
            </a:r>
            <a:r>
              <a:rPr lang="it-IT" dirty="0"/>
              <a:t>; essa si fonda sull’accordo della natura con il fine generale di questo essere e con il motivo essenziale di determinazione della sua volontà. »</a:t>
            </a:r>
          </a:p>
          <a:p>
            <a:r>
              <a:rPr lang="it-IT" dirty="0">
                <a:solidFill>
                  <a:schemeClr val="accent6"/>
                </a:solidFill>
              </a:rPr>
              <a:t>Nietzsche</a:t>
            </a:r>
            <a:r>
              <a:rPr lang="it-IT" dirty="0"/>
              <a:t>: «</a:t>
            </a:r>
            <a:r>
              <a:rPr lang="it-IT" b="0" u="none" strike="noStrike" dirty="0">
                <a:effectLst/>
              </a:rPr>
              <a:t>Vegetazione della felicità. Immediatamente accanto al dolore del mondo, e spesso sul suo terreno vulcanico, l'uomo ha posto i suoi piccoli giardini di felicità. Che si guardi alla vita con l'occhio di chi dall'esistenza vuole soltanto la conoscenza, o di chi si arrende e si rassegna, o di chi si rallegra per la difficoltà superata, ovunque si vedrà che vicino al male è sbocciata un po' di felicità – </a:t>
            </a:r>
            <a:r>
              <a:rPr lang="it-IT" b="1" u="none" strike="noStrike" dirty="0">
                <a:effectLst/>
              </a:rPr>
              <a:t>e una felicità tanto maggiore, quanto più il terreno era vulcanico</a:t>
            </a:r>
            <a:r>
              <a:rPr lang="it-IT" b="0" u="none" strike="noStrike" dirty="0">
                <a:effectLst/>
              </a:rPr>
              <a:t>.</a:t>
            </a:r>
            <a:r>
              <a:rPr lang="it-IT" dirty="0"/>
              <a:t> »</a:t>
            </a:r>
          </a:p>
          <a:p>
            <a:r>
              <a:rPr lang="it-IT" u="none" strike="noStrike" dirty="0">
                <a:solidFill>
                  <a:schemeClr val="accent6"/>
                </a:solidFill>
                <a:effectLst/>
              </a:rPr>
              <a:t>Ortega y Gasset</a:t>
            </a:r>
            <a:r>
              <a:rPr lang="it-IT" u="none" strike="noStrike" dirty="0">
                <a:effectLst/>
              </a:rPr>
              <a:t>: </a:t>
            </a:r>
            <a:r>
              <a:rPr lang="it-IT" dirty="0"/>
              <a:t>«</a:t>
            </a:r>
            <a:r>
              <a:rPr lang="it-IT" b="0" u="none" strike="noStrike" dirty="0">
                <a:effectLst/>
              </a:rPr>
              <a:t>Se ci chiediamo in cosa consista lo stato ideale spirituale denominato felicità, troveremo facilmente una prima risposta: la felicità è </a:t>
            </a:r>
            <a:r>
              <a:rPr lang="it-IT" b="1" u="none" strike="noStrike" dirty="0">
                <a:effectLst/>
              </a:rPr>
              <a:t>trovare qualcosa che ci soddisfi pienamente. »</a:t>
            </a:r>
            <a:endParaRPr lang="it-IT" b="1" dirty="0"/>
          </a:p>
          <a:p>
            <a:endParaRPr lang="it-IT" dirty="0"/>
          </a:p>
          <a:p>
            <a:endParaRPr lang="it-IT" dirty="0"/>
          </a:p>
        </p:txBody>
      </p:sp>
      <p:sp>
        <p:nvSpPr>
          <p:cNvPr id="3" name="Rettangolo 2">
            <a:extLst>
              <a:ext uri="{FF2B5EF4-FFF2-40B4-BE49-F238E27FC236}">
                <a16:creationId xmlns:a16="http://schemas.microsoft.com/office/drawing/2014/main" id="{0099AB3E-7CA3-C24B-CAED-AB1963AD0AE9}"/>
              </a:ext>
            </a:extLst>
          </p:cNvPr>
          <p:cNvSpPr/>
          <p:nvPr/>
        </p:nvSpPr>
        <p:spPr>
          <a:xfrm>
            <a:off x="9059593" y="1546498"/>
            <a:ext cx="2934198" cy="3170099"/>
          </a:xfrm>
          <a:prstGeom prst="rect">
            <a:avLst/>
          </a:prstGeom>
          <a:noFill/>
        </p:spPr>
        <p:txBody>
          <a:bodyPr wrap="square" lIns="91440" tIns="45720" rIns="91440" bIns="45720">
            <a:spAutoFit/>
          </a:bodyPr>
          <a:lstStyle/>
          <a:p>
            <a:pPr algn="ctr"/>
            <a:r>
              <a:rPr lang="it-IT" sz="4000" b="1" dirty="0">
                <a:ln w="22225">
                  <a:solidFill>
                    <a:schemeClr val="accent2"/>
                  </a:solidFill>
                  <a:prstDash val="solid"/>
                </a:ln>
                <a:solidFill>
                  <a:schemeClr val="accent2">
                    <a:lumMod val="40000"/>
                    <a:lumOff val="60000"/>
                  </a:schemeClr>
                </a:solidFill>
                <a:latin typeface="+mj-lt"/>
              </a:rPr>
              <a:t>LA </a:t>
            </a:r>
          </a:p>
          <a:p>
            <a:pPr algn="ctr"/>
            <a:r>
              <a:rPr lang="it-IT" sz="4000" b="1" dirty="0">
                <a:ln w="22225">
                  <a:solidFill>
                    <a:schemeClr val="accent2"/>
                  </a:solidFill>
                  <a:prstDash val="solid"/>
                </a:ln>
                <a:solidFill>
                  <a:schemeClr val="accent2">
                    <a:lumMod val="40000"/>
                    <a:lumOff val="60000"/>
                  </a:schemeClr>
                </a:solidFill>
                <a:latin typeface="+mj-lt"/>
              </a:rPr>
              <a:t>FELICITA’</a:t>
            </a:r>
          </a:p>
          <a:p>
            <a:pPr algn="ctr"/>
            <a:r>
              <a:rPr lang="it-IT" sz="4000" b="1" dirty="0">
                <a:ln w="22225">
                  <a:solidFill>
                    <a:schemeClr val="accent2"/>
                  </a:solidFill>
                  <a:prstDash val="solid"/>
                </a:ln>
                <a:solidFill>
                  <a:schemeClr val="accent2">
                    <a:lumMod val="40000"/>
                    <a:lumOff val="60000"/>
                  </a:schemeClr>
                </a:solidFill>
                <a:latin typeface="+mj-lt"/>
              </a:rPr>
              <a:t> IN FILOSO</a:t>
            </a:r>
          </a:p>
          <a:p>
            <a:pPr algn="ctr"/>
            <a:r>
              <a:rPr lang="it-IT" sz="4000" b="1" dirty="0">
                <a:ln w="22225">
                  <a:solidFill>
                    <a:schemeClr val="accent2"/>
                  </a:solidFill>
                  <a:prstDash val="solid"/>
                </a:ln>
                <a:solidFill>
                  <a:schemeClr val="accent2">
                    <a:lumMod val="40000"/>
                    <a:lumOff val="60000"/>
                  </a:schemeClr>
                </a:solidFill>
                <a:latin typeface="+mj-lt"/>
              </a:rPr>
              <a:t>FIA</a:t>
            </a:r>
            <a:endParaRPr lang="it-IT" sz="4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90392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6">
            <a:extLst>
              <a:ext uri="{FF2B5EF4-FFF2-40B4-BE49-F238E27FC236}">
                <a16:creationId xmlns:a16="http://schemas.microsoft.com/office/drawing/2014/main" id="{F39C77D6-F2FF-D430-7F62-70BDCCA0A75A}"/>
              </a:ext>
            </a:extLst>
          </p:cNvPr>
          <p:cNvPicPr>
            <a:picLocks noGrp="1" noChangeAspect="1"/>
          </p:cNvPicPr>
          <p:nvPr>
            <p:ph type="pic" sz="quarter" idx="10"/>
          </p:nvPr>
        </p:nvPicPr>
        <p:blipFill>
          <a:blip r:embed="rId2"/>
          <a:srcRect t="1239" b="1239"/>
          <a:stretch>
            <a:fillRect/>
          </a:stretch>
        </p:blipFill>
        <p:spPr/>
      </p:pic>
      <p:pic>
        <p:nvPicPr>
          <p:cNvPr id="10" name="Segnaposto immagine 9">
            <a:extLst>
              <a:ext uri="{FF2B5EF4-FFF2-40B4-BE49-F238E27FC236}">
                <a16:creationId xmlns:a16="http://schemas.microsoft.com/office/drawing/2014/main" id="{9717F871-4063-8FAC-4B95-464A8B74FD1B}"/>
              </a:ext>
            </a:extLst>
          </p:cNvPr>
          <p:cNvPicPr>
            <a:picLocks noGrp="1" noChangeAspect="1"/>
          </p:cNvPicPr>
          <p:nvPr>
            <p:ph type="pic" sz="quarter" idx="11"/>
          </p:nvPr>
        </p:nvPicPr>
        <p:blipFill>
          <a:blip r:embed="rId3"/>
          <a:srcRect l="19510" r="19510"/>
          <a:stretch>
            <a:fillRect/>
          </a:stretch>
        </p:blipFill>
        <p:spPr/>
      </p:pic>
      <p:pic>
        <p:nvPicPr>
          <p:cNvPr id="12" name="Segnaposto immagine 11">
            <a:extLst>
              <a:ext uri="{FF2B5EF4-FFF2-40B4-BE49-F238E27FC236}">
                <a16:creationId xmlns:a16="http://schemas.microsoft.com/office/drawing/2014/main" id="{9076258F-43D9-6B20-0E5B-7EDAD961977F}"/>
              </a:ext>
            </a:extLst>
          </p:cNvPr>
          <p:cNvPicPr>
            <a:picLocks noGrp="1" noChangeAspect="1"/>
          </p:cNvPicPr>
          <p:nvPr>
            <p:ph type="pic" sz="quarter" idx="12"/>
          </p:nvPr>
        </p:nvPicPr>
        <p:blipFill>
          <a:blip r:embed="rId4"/>
          <a:srcRect l="22669" r="22669"/>
          <a:stretch>
            <a:fillRect/>
          </a:stretch>
        </p:blipFill>
        <p:spPr/>
      </p:pic>
      <p:pic>
        <p:nvPicPr>
          <p:cNvPr id="14" name="Segnaposto immagine 13">
            <a:extLst>
              <a:ext uri="{FF2B5EF4-FFF2-40B4-BE49-F238E27FC236}">
                <a16:creationId xmlns:a16="http://schemas.microsoft.com/office/drawing/2014/main" id="{B4EA866D-C235-A1CE-5555-C12309116427}"/>
              </a:ext>
            </a:extLst>
          </p:cNvPr>
          <p:cNvPicPr>
            <a:picLocks noGrp="1" noChangeAspect="1"/>
          </p:cNvPicPr>
          <p:nvPr>
            <p:ph type="pic" sz="quarter" idx="13"/>
          </p:nvPr>
        </p:nvPicPr>
        <p:blipFill>
          <a:blip r:embed="rId5"/>
          <a:srcRect l="13467" r="13467"/>
          <a:stretch>
            <a:fillRect/>
          </a:stretch>
        </p:blipFill>
        <p:spPr/>
      </p:pic>
      <p:sp>
        <p:nvSpPr>
          <p:cNvPr id="2" name="Rettangolo 1">
            <a:extLst>
              <a:ext uri="{FF2B5EF4-FFF2-40B4-BE49-F238E27FC236}">
                <a16:creationId xmlns:a16="http://schemas.microsoft.com/office/drawing/2014/main" id="{60C0540A-0CFD-450C-1202-3CA385905E9C}"/>
              </a:ext>
            </a:extLst>
          </p:cNvPr>
          <p:cNvSpPr/>
          <p:nvPr/>
        </p:nvSpPr>
        <p:spPr>
          <a:xfrm>
            <a:off x="2426951" y="463258"/>
            <a:ext cx="7338098" cy="1754326"/>
          </a:xfrm>
          <a:prstGeom prst="rect">
            <a:avLst/>
          </a:prstGeom>
          <a:noFill/>
        </p:spPr>
        <p:txBody>
          <a:bodyPr wrap="none" lIns="91440" tIns="45720" rIns="91440" bIns="45720">
            <a:spAutoFit/>
          </a:bodyPr>
          <a:lstStyle/>
          <a:p>
            <a:pPr algn="ctr"/>
            <a:r>
              <a:rPr lang="it-IT"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LA FELICITA’ </a:t>
            </a:r>
          </a:p>
          <a:p>
            <a:pPr algn="ctr"/>
            <a:r>
              <a:rPr lang="it-IT"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NELLA FOTOGRAFIA</a:t>
            </a:r>
          </a:p>
        </p:txBody>
      </p:sp>
    </p:spTree>
    <p:extLst>
      <p:ext uri="{BB962C8B-B14F-4D97-AF65-F5344CB8AC3E}">
        <p14:creationId xmlns:p14="http://schemas.microsoft.com/office/powerpoint/2010/main" val="391624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ttangolo 15">
            <a:extLst>
              <a:ext uri="{FF2B5EF4-FFF2-40B4-BE49-F238E27FC236}">
                <a16:creationId xmlns:a16="http://schemas.microsoft.com/office/drawing/2014/main" id="{4C7AEFE1-D9E2-C9F3-CABE-779FCC7A7033}"/>
              </a:ext>
            </a:extLst>
          </p:cNvPr>
          <p:cNvSpPr/>
          <p:nvPr/>
        </p:nvSpPr>
        <p:spPr>
          <a:xfrm>
            <a:off x="349189" y="374308"/>
            <a:ext cx="2930525" cy="3054692"/>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dirty="0">
                <a:latin typeface="+mj-lt"/>
              </a:rPr>
              <a:t>LA FELICITA’ IN LETTERATURA</a:t>
            </a:r>
          </a:p>
        </p:txBody>
      </p:sp>
      <p:sp>
        <p:nvSpPr>
          <p:cNvPr id="17" name="Rettangolo 16">
            <a:extLst>
              <a:ext uri="{FF2B5EF4-FFF2-40B4-BE49-F238E27FC236}">
                <a16:creationId xmlns:a16="http://schemas.microsoft.com/office/drawing/2014/main" id="{75093567-362E-BEEF-BAD9-C46A1FC6E33F}"/>
              </a:ext>
            </a:extLst>
          </p:cNvPr>
          <p:cNvSpPr/>
          <p:nvPr/>
        </p:nvSpPr>
        <p:spPr>
          <a:xfrm>
            <a:off x="349189" y="3977089"/>
            <a:ext cx="2930525" cy="2555913"/>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i="0" u="none" strike="noStrike" cap="all" dirty="0">
                <a:solidFill>
                  <a:srgbClr val="110029"/>
                </a:solidFill>
                <a:effectLst/>
                <a:latin typeface="Oswald" panose="020F0502020204030204" pitchFamily="34" charset="0"/>
              </a:rPr>
              <a:t>HO AVUTO UN ISTANTE DI GRANDE PACE. FORSE È QUESTA LA FELICITÀ.</a:t>
            </a:r>
          </a:p>
          <a:p>
            <a:pPr algn="ctr"/>
            <a:endParaRPr lang="it-IT" b="1" cap="all" dirty="0">
              <a:solidFill>
                <a:srgbClr val="110029"/>
              </a:solidFill>
              <a:latin typeface="Oswald" panose="020F0502020204030204" pitchFamily="34" charset="0"/>
            </a:endParaRPr>
          </a:p>
          <a:p>
            <a:pPr algn="ctr"/>
            <a:r>
              <a:rPr lang="it-IT" b="1" cap="all" dirty="0">
                <a:solidFill>
                  <a:srgbClr val="110029"/>
                </a:solidFill>
                <a:latin typeface="Oswald" panose="020F0502020204030204" pitchFamily="34" charset="0"/>
              </a:rPr>
              <a:t>VIRGINIA WOOLF</a:t>
            </a:r>
            <a:endParaRPr lang="it-IT" dirty="0"/>
          </a:p>
        </p:txBody>
      </p:sp>
      <p:sp>
        <p:nvSpPr>
          <p:cNvPr id="18" name="Rettangolo 17">
            <a:extLst>
              <a:ext uri="{FF2B5EF4-FFF2-40B4-BE49-F238E27FC236}">
                <a16:creationId xmlns:a16="http://schemas.microsoft.com/office/drawing/2014/main" id="{8F327BD4-18DC-D1C1-0133-0893CEE2F155}"/>
              </a:ext>
            </a:extLst>
          </p:cNvPr>
          <p:cNvSpPr/>
          <p:nvPr/>
        </p:nvSpPr>
        <p:spPr>
          <a:xfrm>
            <a:off x="3922005" y="324998"/>
            <a:ext cx="2434728" cy="2555913"/>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i="0" u="none" strike="noStrike" cap="all" dirty="0">
                <a:solidFill>
                  <a:srgbClr val="110029"/>
                </a:solidFill>
                <a:effectLst/>
                <a:latin typeface="Oswald" panose="020F0502020204030204" pitchFamily="34" charset="0"/>
              </a:rPr>
              <a:t>Bisogna proporre un fine alla propria vita per poter vivere felice. </a:t>
            </a:r>
          </a:p>
          <a:p>
            <a:pPr algn="ctr"/>
            <a:endParaRPr lang="it-IT" b="1" cap="all" dirty="0">
              <a:solidFill>
                <a:srgbClr val="110029"/>
              </a:solidFill>
              <a:latin typeface="Oswald" panose="020F0502020204030204" pitchFamily="34" charset="0"/>
            </a:endParaRPr>
          </a:p>
          <a:p>
            <a:pPr algn="ctr"/>
            <a:r>
              <a:rPr lang="it-IT" b="1" cap="all" dirty="0">
                <a:solidFill>
                  <a:srgbClr val="110029"/>
                </a:solidFill>
                <a:latin typeface="Oswald" panose="020F0502020204030204" pitchFamily="34" charset="0"/>
              </a:rPr>
              <a:t>Giacomo leopardi</a:t>
            </a:r>
            <a:endParaRPr lang="it-IT" dirty="0"/>
          </a:p>
        </p:txBody>
      </p:sp>
      <p:sp>
        <p:nvSpPr>
          <p:cNvPr id="19" name="Rettangolo 18">
            <a:extLst>
              <a:ext uri="{FF2B5EF4-FFF2-40B4-BE49-F238E27FC236}">
                <a16:creationId xmlns:a16="http://schemas.microsoft.com/office/drawing/2014/main" id="{D07710B6-9DD2-ACB4-BA2E-E5443E36E6F9}"/>
              </a:ext>
            </a:extLst>
          </p:cNvPr>
          <p:cNvSpPr/>
          <p:nvPr/>
        </p:nvSpPr>
        <p:spPr>
          <a:xfrm>
            <a:off x="3922005" y="3429000"/>
            <a:ext cx="2434728" cy="3104002"/>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i="0" u="none" strike="noStrike" cap="all" dirty="0">
                <a:solidFill>
                  <a:schemeClr val="bg1"/>
                </a:solidFill>
                <a:effectLst/>
                <a:latin typeface="Oswald" panose="020F0502020204030204" pitchFamily="34" charset="0"/>
              </a:rPr>
              <a:t>«sono cose che capitano il giorno prima.»</a:t>
            </a:r>
            <a:endParaRPr lang="it-IT" b="1" cap="all" dirty="0">
              <a:solidFill>
                <a:schemeClr val="bg1"/>
              </a:solidFill>
              <a:latin typeface="Oswald" panose="020F0502020204030204" pitchFamily="34" charset="0"/>
            </a:endParaRPr>
          </a:p>
          <a:p>
            <a:pPr algn="ctr"/>
            <a:r>
              <a:rPr lang="it-IT" b="1" cap="all" dirty="0">
                <a:solidFill>
                  <a:schemeClr val="bg1"/>
                </a:solidFill>
                <a:latin typeface="Oswald" panose="020F0502020204030204" pitchFamily="34" charset="0"/>
              </a:rPr>
              <a:t>«il giorno prima di che?»</a:t>
            </a:r>
          </a:p>
          <a:p>
            <a:pPr algn="ctr"/>
            <a:r>
              <a:rPr lang="it-IT" b="1" cap="all" dirty="0">
                <a:solidFill>
                  <a:schemeClr val="bg1"/>
                </a:solidFill>
                <a:latin typeface="Oswald" panose="020F0502020204030204" pitchFamily="34" charset="0"/>
              </a:rPr>
              <a:t>«il giorno prima della felicità» </a:t>
            </a:r>
          </a:p>
          <a:p>
            <a:pPr algn="ctr"/>
            <a:endParaRPr lang="it-IT" b="1" cap="all" dirty="0">
              <a:solidFill>
                <a:schemeClr val="bg1"/>
              </a:solidFill>
              <a:latin typeface="Oswald" panose="020F0502020204030204" pitchFamily="34" charset="0"/>
            </a:endParaRPr>
          </a:p>
          <a:p>
            <a:pPr algn="ctr"/>
            <a:r>
              <a:rPr lang="it-IT" b="1" cap="all" dirty="0">
                <a:solidFill>
                  <a:schemeClr val="bg1"/>
                </a:solidFill>
                <a:latin typeface="Oswald" panose="020F0502020204030204" pitchFamily="34" charset="0"/>
              </a:rPr>
              <a:t>Erri de luca</a:t>
            </a:r>
            <a:endParaRPr lang="it-IT" dirty="0">
              <a:solidFill>
                <a:schemeClr val="bg1"/>
              </a:solidFill>
            </a:endParaRPr>
          </a:p>
          <a:p>
            <a:pPr algn="ctr"/>
            <a:endParaRPr lang="it-IT" dirty="0"/>
          </a:p>
        </p:txBody>
      </p:sp>
      <p:sp>
        <p:nvSpPr>
          <p:cNvPr id="20" name="Rettangolo 19">
            <a:extLst>
              <a:ext uri="{FF2B5EF4-FFF2-40B4-BE49-F238E27FC236}">
                <a16:creationId xmlns:a16="http://schemas.microsoft.com/office/drawing/2014/main" id="{C6A76822-7E79-A258-E7D4-DC91BE81C8AC}"/>
              </a:ext>
            </a:extLst>
          </p:cNvPr>
          <p:cNvSpPr/>
          <p:nvPr/>
        </p:nvSpPr>
        <p:spPr>
          <a:xfrm>
            <a:off x="6951643" y="374308"/>
            <a:ext cx="2203374" cy="3734984"/>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i="0" u="none" strike="noStrike" cap="all" dirty="0">
                <a:solidFill>
                  <a:srgbClr val="110029"/>
                </a:solidFill>
                <a:effectLst/>
                <a:latin typeface="Oswald" panose="020F0502020204030204" pitchFamily="34" charset="0"/>
              </a:rPr>
              <a:t>LA </a:t>
            </a:r>
            <a:r>
              <a:rPr lang="it-IT" sz="1600" b="1" i="0" u="none" strike="noStrike" cap="all" dirty="0" err="1">
                <a:solidFill>
                  <a:srgbClr val="110029"/>
                </a:solidFill>
                <a:effectLst/>
                <a:latin typeface="Oswald" panose="020F0502020204030204" pitchFamily="34" charset="0"/>
              </a:rPr>
              <a:t>FELICITà</a:t>
            </a:r>
            <a:r>
              <a:rPr lang="it-IT" sz="1600" b="1" i="0" u="none" strike="noStrike" cap="all" dirty="0">
                <a:solidFill>
                  <a:srgbClr val="110029"/>
                </a:solidFill>
                <a:effectLst/>
                <a:latin typeface="Oswald" panose="020F0502020204030204" pitchFamily="34" charset="0"/>
              </a:rPr>
              <a:t> NON è ESUBERANTE Né CHIASSOSA, COME IL PIACERE O L’ALLEGRIA. È SILENZIOSA, TRANQUILLA, DOLCE, è UNO STATO INTIMO DI SODDISFAZIONE CHE INIZIA DAL VOLER BENE A SE STESSI.</a:t>
            </a:r>
          </a:p>
          <a:p>
            <a:pPr algn="ctr"/>
            <a:br>
              <a:rPr lang="it-IT" sz="1600" b="1" i="0" u="none" strike="noStrike" cap="all" dirty="0">
                <a:solidFill>
                  <a:srgbClr val="110029"/>
                </a:solidFill>
                <a:effectLst/>
                <a:latin typeface="Oswald" panose="020F0502020204030204" pitchFamily="34" charset="0"/>
              </a:rPr>
            </a:br>
            <a:r>
              <a:rPr lang="it-IT" sz="1600" b="1" i="0" u="none" strike="noStrike" cap="all" dirty="0">
                <a:solidFill>
                  <a:srgbClr val="110029"/>
                </a:solidFill>
                <a:effectLst/>
                <a:latin typeface="Oswald" panose="020F0502020204030204" pitchFamily="34" charset="0"/>
              </a:rPr>
              <a:t>ISABEL ALLENDE</a:t>
            </a:r>
          </a:p>
          <a:p>
            <a:pPr algn="ctr"/>
            <a:endParaRPr lang="it-IT" dirty="0"/>
          </a:p>
        </p:txBody>
      </p:sp>
      <p:sp>
        <p:nvSpPr>
          <p:cNvPr id="21" name="Rettangolo 20">
            <a:extLst>
              <a:ext uri="{FF2B5EF4-FFF2-40B4-BE49-F238E27FC236}">
                <a16:creationId xmlns:a16="http://schemas.microsoft.com/office/drawing/2014/main" id="{C69DC6F0-FDC1-9B64-B6D6-87436B67E96A}"/>
              </a:ext>
            </a:extLst>
          </p:cNvPr>
          <p:cNvSpPr/>
          <p:nvPr/>
        </p:nvSpPr>
        <p:spPr>
          <a:xfrm>
            <a:off x="6951643" y="4549966"/>
            <a:ext cx="2203374" cy="1983036"/>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i="0" u="none" strike="noStrike" cap="all" dirty="0">
                <a:solidFill>
                  <a:srgbClr val="110029"/>
                </a:solidFill>
                <a:effectLst/>
                <a:latin typeface="Oswald" panose="020F0502020204030204" pitchFamily="34" charset="0"/>
              </a:rPr>
              <a:t>Se riesci a concentrarti sempre sul presente, sarai un uomo felice. </a:t>
            </a:r>
          </a:p>
          <a:p>
            <a:pPr algn="ctr"/>
            <a:endParaRPr lang="it-IT" b="1" cap="all" dirty="0">
              <a:solidFill>
                <a:srgbClr val="110029"/>
              </a:solidFill>
              <a:latin typeface="Oswald" panose="020F0502020204030204" pitchFamily="34" charset="0"/>
            </a:endParaRPr>
          </a:p>
          <a:p>
            <a:pPr algn="ctr"/>
            <a:r>
              <a:rPr lang="it-IT" b="1" cap="all" dirty="0">
                <a:solidFill>
                  <a:srgbClr val="110029"/>
                </a:solidFill>
                <a:latin typeface="Oswald" panose="020F0502020204030204" pitchFamily="34" charset="0"/>
              </a:rPr>
              <a:t>Paulo </a:t>
            </a:r>
            <a:r>
              <a:rPr lang="it-IT" b="1" cap="all" dirty="0" err="1">
                <a:solidFill>
                  <a:srgbClr val="110029"/>
                </a:solidFill>
                <a:latin typeface="Oswald" panose="020F0502020204030204" pitchFamily="34" charset="0"/>
              </a:rPr>
              <a:t>coelho</a:t>
            </a:r>
            <a:endParaRPr lang="it-IT" dirty="0"/>
          </a:p>
        </p:txBody>
      </p:sp>
      <p:sp>
        <p:nvSpPr>
          <p:cNvPr id="23" name="Rettangolo 22">
            <a:extLst>
              <a:ext uri="{FF2B5EF4-FFF2-40B4-BE49-F238E27FC236}">
                <a16:creationId xmlns:a16="http://schemas.microsoft.com/office/drawing/2014/main" id="{809FAF73-781E-C3F6-8680-49470A5BAF70}"/>
              </a:ext>
            </a:extLst>
          </p:cNvPr>
          <p:cNvSpPr/>
          <p:nvPr/>
        </p:nvSpPr>
        <p:spPr>
          <a:xfrm>
            <a:off x="9683827" y="374308"/>
            <a:ext cx="2280491" cy="241295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i="0" u="none" strike="noStrike" cap="all" dirty="0">
                <a:solidFill>
                  <a:srgbClr val="110029"/>
                </a:solidFill>
                <a:effectLst/>
                <a:latin typeface="Oswald" panose="020F0502020204030204" pitchFamily="34" charset="0"/>
              </a:rPr>
              <a:t>La felicità è essere se stessi, profondamente, veramente, senza compromessi.</a:t>
            </a:r>
          </a:p>
          <a:p>
            <a:pPr algn="ctr"/>
            <a:endParaRPr lang="it-IT" b="1" cap="all" dirty="0">
              <a:solidFill>
                <a:srgbClr val="110029"/>
              </a:solidFill>
              <a:latin typeface="Oswald" panose="020F0502020204030204" pitchFamily="34" charset="0"/>
            </a:endParaRPr>
          </a:p>
          <a:p>
            <a:pPr algn="ctr"/>
            <a:r>
              <a:rPr lang="it-IT" b="1" cap="all" dirty="0">
                <a:solidFill>
                  <a:srgbClr val="110029"/>
                </a:solidFill>
                <a:latin typeface="Oswald" panose="020F0502020204030204" pitchFamily="34" charset="0"/>
              </a:rPr>
              <a:t>Alberto </a:t>
            </a:r>
            <a:r>
              <a:rPr lang="it-IT" b="1" cap="all" dirty="0" err="1">
                <a:solidFill>
                  <a:srgbClr val="110029"/>
                </a:solidFill>
                <a:latin typeface="Oswald" panose="020F0502020204030204" pitchFamily="34" charset="0"/>
              </a:rPr>
              <a:t>moravia</a:t>
            </a:r>
            <a:endParaRPr lang="it-IT" dirty="0"/>
          </a:p>
          <a:p>
            <a:pPr algn="ctr"/>
            <a:endParaRPr lang="it-IT" dirty="0"/>
          </a:p>
        </p:txBody>
      </p:sp>
      <p:sp>
        <p:nvSpPr>
          <p:cNvPr id="24" name="Rettangolo 23">
            <a:extLst>
              <a:ext uri="{FF2B5EF4-FFF2-40B4-BE49-F238E27FC236}">
                <a16:creationId xmlns:a16="http://schemas.microsoft.com/office/drawing/2014/main" id="{552FD23E-3007-F3B4-8A4F-1B8C3025A76F}"/>
              </a:ext>
            </a:extLst>
          </p:cNvPr>
          <p:cNvSpPr/>
          <p:nvPr/>
        </p:nvSpPr>
        <p:spPr>
          <a:xfrm>
            <a:off x="9683827" y="3283027"/>
            <a:ext cx="2280491" cy="324997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b="1" i="0" u="none" strike="noStrike" cap="all" dirty="0">
              <a:solidFill>
                <a:srgbClr val="110029"/>
              </a:solidFill>
              <a:effectLst/>
              <a:latin typeface="Oswald" panose="020F0502020204030204" pitchFamily="34" charset="0"/>
            </a:endParaRPr>
          </a:p>
          <a:p>
            <a:pPr algn="ctr"/>
            <a:r>
              <a:rPr lang="it-IT" b="1" cap="all" dirty="0">
                <a:solidFill>
                  <a:srgbClr val="110029"/>
                </a:solidFill>
                <a:latin typeface="Oswald" panose="020F0502020204030204" pitchFamily="34" charset="0"/>
              </a:rPr>
              <a:t>Felicità non è avere tutto ciò che si desidera, ma desiderare ciò che si ha. </a:t>
            </a:r>
          </a:p>
          <a:p>
            <a:pPr algn="ctr"/>
            <a:endParaRPr lang="it-IT" b="1" i="0" u="none" strike="noStrike" cap="all" dirty="0">
              <a:solidFill>
                <a:srgbClr val="110029"/>
              </a:solidFill>
              <a:effectLst/>
              <a:latin typeface="Oswald" panose="020F0502020204030204" pitchFamily="34" charset="0"/>
            </a:endParaRPr>
          </a:p>
          <a:p>
            <a:pPr algn="ctr"/>
            <a:r>
              <a:rPr lang="it-IT" b="1" i="0" u="none" strike="noStrike" cap="all" dirty="0">
                <a:solidFill>
                  <a:srgbClr val="110029"/>
                </a:solidFill>
                <a:effectLst/>
                <a:latin typeface="Oswald" panose="020F0502020204030204" pitchFamily="34" charset="0"/>
              </a:rPr>
              <a:t>Oscar </a:t>
            </a:r>
            <a:r>
              <a:rPr lang="it-IT" b="1" i="0" u="none" strike="noStrike" cap="all" dirty="0" err="1">
                <a:solidFill>
                  <a:srgbClr val="110029"/>
                </a:solidFill>
                <a:effectLst/>
                <a:latin typeface="Oswald" panose="020F0502020204030204" pitchFamily="34" charset="0"/>
              </a:rPr>
              <a:t>wilde</a:t>
            </a:r>
            <a:endParaRPr lang="it-IT" dirty="0"/>
          </a:p>
          <a:p>
            <a:pPr algn="ctr"/>
            <a:endParaRPr lang="it-IT" dirty="0"/>
          </a:p>
        </p:txBody>
      </p:sp>
    </p:spTree>
    <p:extLst>
      <p:ext uri="{BB962C8B-B14F-4D97-AF65-F5344CB8AC3E}">
        <p14:creationId xmlns:p14="http://schemas.microsoft.com/office/powerpoint/2010/main" val="361623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heckerboard(across)">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heckerboard(across)">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heckerboard(across)">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heckerboard(across)">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checkerboard(across)">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3" grpId="0" animBg="1"/>
      <p:bldP spid="2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pone">
  <a:themeElements>
    <a:clrScheme name="Blu verde">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Sapone">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pone">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{AF30EE4E-C8E6-D246-B96D-4C3C0A63D182}tf10001067</Template>
  <TotalTime>6242</TotalTime>
  <Words>1792</Words>
  <Application>Microsoft Macintosh PowerPoint</Application>
  <PresentationFormat>Widescreen</PresentationFormat>
  <Paragraphs>113</Paragraphs>
  <Slides>20</Slides>
  <Notes>7</Notes>
  <HiddenSlides>0</HiddenSlides>
  <MMClips>1</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20</vt:i4>
      </vt:variant>
    </vt:vector>
  </HeadingPairs>
  <TitlesOfParts>
    <vt:vector size="29" baseType="lpstr">
      <vt:lpstr>Arial</vt:lpstr>
      <vt:lpstr>Arimo</vt:lpstr>
      <vt:lpstr>Bauhaus 93</vt:lpstr>
      <vt:lpstr>Calibri</vt:lpstr>
      <vt:lpstr>Garamond</vt:lpstr>
      <vt:lpstr>Gill Sans MT</vt:lpstr>
      <vt:lpstr>Gill Sans Ultra Bold</vt:lpstr>
      <vt:lpstr>Oswald</vt:lpstr>
      <vt:lpstr>Sapone</vt:lpstr>
      <vt:lpstr>FACCIAMO UN VIAGGIO.  DESTINAZIONE:  FELICITA’!</vt:lpstr>
      <vt:lpstr>STIAMO PER PARTIRE PER UN VIAGGIO…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Felicità  Quando, all’alba, dall’ombra s’affaccia, discende le lucide scale e svanisce; ecco dietro la traccia d’un fievole sibilo d’ale, io la inseguo per monti, per piani, nel mare, nel cielo: già in cuore io la vedo, già tendo le mani, già tengo la gloria e l’amore. Ahi! ma solo al tramonto m’appare, su l’orlo dell’ombra lontano, e mi sembra in silenzio accennare lontano, lontano, lontano. La via fatta, il trascorso dolore, m’accenna col tacito dito: improvvisa, con lieve stridore, discende al silenzio infinito  Giovanni Pascoli</vt:lpstr>
      <vt:lpstr>Presentazione standard di PowerPoint</vt:lpstr>
      <vt:lpstr>LA FELICITA’ NEI FILM</vt:lpstr>
      <vt:lpstr>LA FELICITA’ NELLA STORIA</vt:lpstr>
      <vt:lpstr>Presentazione standard di PowerPoint</vt:lpstr>
      <vt:lpstr>Presentazione standard di PowerPoint</vt:lpstr>
      <vt:lpstr>Presentazione standard di PowerPoint</vt:lpstr>
      <vt:lpstr>Laboratorio</vt:lpstr>
      <vt:lpstr>Disegniamo insieme il nostro barattolo della felicità</vt:lpstr>
      <vt:lpstr>Compito a casa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FACCIAMO UN VIAGGIO.  DESTINAZIONE:  FELICITA’!</dc:title>
  <dc:creator>Alice Agazzi</dc:creator>
  <cp:lastModifiedBy>Alice Agazzi</cp:lastModifiedBy>
  <cp:revision>25</cp:revision>
  <dcterms:created xsi:type="dcterms:W3CDTF">2023-12-14T16:24:32Z</dcterms:created>
  <dcterms:modified xsi:type="dcterms:W3CDTF">2024-01-08T14:03:24Z</dcterms:modified>
</cp:coreProperties>
</file>