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9" r:id="rId1"/>
  </p:sldMasterIdLst>
  <p:notesMasterIdLst>
    <p:notesMasterId r:id="rId18"/>
  </p:notesMasterIdLst>
  <p:handoutMasterIdLst>
    <p:handoutMasterId r:id="rId19"/>
  </p:handoutMasterIdLst>
  <p:sldIdLst>
    <p:sldId id="257" r:id="rId2"/>
    <p:sldId id="270" r:id="rId3"/>
    <p:sldId id="262" r:id="rId4"/>
    <p:sldId id="272" r:id="rId5"/>
    <p:sldId id="267" r:id="rId6"/>
    <p:sldId id="286" r:id="rId7"/>
    <p:sldId id="279" r:id="rId8"/>
    <p:sldId id="271" r:id="rId9"/>
    <p:sldId id="285" r:id="rId10"/>
    <p:sldId id="273" r:id="rId11"/>
    <p:sldId id="289" r:id="rId12"/>
    <p:sldId id="290" r:id="rId13"/>
    <p:sldId id="275" r:id="rId14"/>
    <p:sldId id="284" r:id="rId15"/>
    <p:sldId id="288" r:id="rId16"/>
    <p:sldId id="29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A68A"/>
    <a:srgbClr val="D302FC"/>
    <a:srgbClr val="FEDFFF"/>
    <a:srgbClr val="9BFFE3"/>
    <a:srgbClr val="89BAAD"/>
    <a:srgbClr val="D8FFEE"/>
    <a:srgbClr val="B793B1"/>
    <a:srgbClr val="9AFFC9"/>
    <a:srgbClr val="DAF9FF"/>
    <a:srgbClr val="91A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843" autoAdjust="0"/>
    <p:restoredTop sz="95522" autoAdjust="0"/>
  </p:normalViewPr>
  <p:slideViewPr>
    <p:cSldViewPr snapToGrid="0">
      <p:cViewPr varScale="1">
        <p:scale>
          <a:sx n="93" d="100"/>
          <a:sy n="93" d="100"/>
        </p:scale>
        <p:origin x="2008" y="116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6" d="100"/>
          <a:sy n="86" d="100"/>
        </p:scale>
        <p:origin x="311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6A1B572A-28C2-467C-89D6-53D16775A8A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a:p>
        </p:txBody>
      </p:sp>
      <p:sp>
        <p:nvSpPr>
          <p:cNvPr id="3" name="Segnaposto data 2">
            <a:extLst>
              <a:ext uri="{FF2B5EF4-FFF2-40B4-BE49-F238E27FC236}">
                <a16:creationId xmlns:a16="http://schemas.microsoft.com/office/drawing/2014/main" id="{1AADE24F-5D56-4409-9D75-F34B10E98E9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98790248-0343-47AD-A241-D856B8104D10}" type="datetime1">
              <a:rPr lang="it-IT" smtClean="0"/>
              <a:t>23/01/24</a:t>
            </a:fld>
            <a:endParaRPr lang="it-IT"/>
          </a:p>
        </p:txBody>
      </p:sp>
      <p:sp>
        <p:nvSpPr>
          <p:cNvPr id="4" name="Segnaposto piè di pagina 3">
            <a:extLst>
              <a:ext uri="{FF2B5EF4-FFF2-40B4-BE49-F238E27FC236}">
                <a16:creationId xmlns:a16="http://schemas.microsoft.com/office/drawing/2014/main" id="{D9800D75-C563-4119-8787-D8CD17695E0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a:p>
        </p:txBody>
      </p:sp>
      <p:sp>
        <p:nvSpPr>
          <p:cNvPr id="5" name="Segnaposto numero diapositiva 4">
            <a:extLst>
              <a:ext uri="{FF2B5EF4-FFF2-40B4-BE49-F238E27FC236}">
                <a16:creationId xmlns:a16="http://schemas.microsoft.com/office/drawing/2014/main" id="{BD1A6FF2-47B1-440E-A1C2-0011B156436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1CB800D5-F0A2-4A01-9A9B-8BD255874D31}" type="slidenum">
              <a:rPr lang="it-IT" smtClean="0"/>
              <a:t>‹N›</a:t>
            </a:fld>
            <a:endParaRPr lang="it-IT"/>
          </a:p>
        </p:txBody>
      </p:sp>
    </p:spTree>
    <p:extLst>
      <p:ext uri="{BB962C8B-B14F-4D97-AF65-F5344CB8AC3E}">
        <p14:creationId xmlns:p14="http://schemas.microsoft.com/office/powerpoint/2010/main" val="15560598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noProof="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88AF045F-B4C7-450B-8688-C0D26561ED99}" type="datetime1">
              <a:rPr lang="it-IT" noProof="0" smtClean="0"/>
              <a:t>23/01/24</a:t>
            </a:fld>
            <a:endParaRPr lang="it-IT" noProof="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it-IT" noProof="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noProof="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7FFB0464-F52C-4F62-B2A8-C42021021BFD}" type="slidenum">
              <a:rPr lang="it-IT" noProof="0" smtClean="0"/>
              <a:t>‹N›</a:t>
            </a:fld>
            <a:endParaRPr lang="it-IT" noProof="0"/>
          </a:p>
        </p:txBody>
      </p:sp>
    </p:spTree>
    <p:extLst>
      <p:ext uri="{BB962C8B-B14F-4D97-AF65-F5344CB8AC3E}">
        <p14:creationId xmlns:p14="http://schemas.microsoft.com/office/powerpoint/2010/main" val="138196999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7FFB0464-F52C-4F62-B2A8-C42021021BFD}" type="slidenum">
              <a:rPr lang="it-IT" smtClean="0"/>
              <a:t>1</a:t>
            </a:fld>
            <a:endParaRPr lang="it-IT"/>
          </a:p>
        </p:txBody>
      </p:sp>
    </p:spTree>
    <p:extLst>
      <p:ext uri="{BB962C8B-B14F-4D97-AF65-F5344CB8AC3E}">
        <p14:creationId xmlns:p14="http://schemas.microsoft.com/office/powerpoint/2010/main" val="3646351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7FFB0464-F52C-4F62-B2A8-C42021021BFD}" type="slidenum">
              <a:rPr lang="it-IT" smtClean="0"/>
              <a:t>3</a:t>
            </a:fld>
            <a:endParaRPr lang="it-IT"/>
          </a:p>
        </p:txBody>
      </p:sp>
    </p:spTree>
    <p:extLst>
      <p:ext uri="{BB962C8B-B14F-4D97-AF65-F5344CB8AC3E}">
        <p14:creationId xmlns:p14="http://schemas.microsoft.com/office/powerpoint/2010/main" val="457748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7FFB0464-F52C-4F62-B2A8-C42021021BFD}" type="slidenum">
              <a:rPr lang="it-IT" smtClean="0"/>
              <a:t>5</a:t>
            </a:fld>
            <a:endParaRPr lang="it-IT"/>
          </a:p>
        </p:txBody>
      </p:sp>
    </p:spTree>
    <p:extLst>
      <p:ext uri="{BB962C8B-B14F-4D97-AF65-F5344CB8AC3E}">
        <p14:creationId xmlns:p14="http://schemas.microsoft.com/office/powerpoint/2010/main" val="38675581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1">
        <a:schemeClr val="bg2"/>
      </p:bgRef>
    </p:bg>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lumMod val="7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DDA51639-B2D6-4652-B8C3-1B4C224A7BAF}" type="datetimeFigureOut">
              <a:rPr lang="en-US" smtClean="0"/>
              <a:t>1/23/24</a:t>
            </a:fld>
            <a:endParaRPr lang="en-US" dirty="0"/>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pPr rtl="0"/>
            <a:fld id="{EB71941E-999A-46A6-8647-0420067BF7EA}" type="slidenum">
              <a:rPr lang="it-IT" noProof="0" smtClean="0"/>
              <a:pPr rtl="0"/>
              <a:t>‹N›</a:t>
            </a:fld>
            <a:endParaRPr lang="it-IT" noProof="0"/>
          </a:p>
        </p:txBody>
      </p:sp>
    </p:spTree>
    <p:extLst>
      <p:ext uri="{BB962C8B-B14F-4D97-AF65-F5344CB8AC3E}">
        <p14:creationId xmlns:p14="http://schemas.microsoft.com/office/powerpoint/2010/main" val="331216179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smtClean="0"/>
              <a:t>1/23/24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rtl="0"/>
            <a:fld id="{EB71941E-999A-46A6-8647-0420067BF7EA}" type="slidenum">
              <a:rPr lang="it-IT" noProof="0" smtClean="0"/>
              <a:pPr rtl="0"/>
              <a:t>‹N›</a:t>
            </a:fld>
            <a:endParaRPr lang="it-IT" noProof="0"/>
          </a:p>
        </p:txBody>
      </p:sp>
    </p:spTree>
    <p:extLst>
      <p:ext uri="{BB962C8B-B14F-4D97-AF65-F5344CB8AC3E}">
        <p14:creationId xmlns:p14="http://schemas.microsoft.com/office/powerpoint/2010/main" val="4143792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smtClean="0"/>
              <a:t>1/23/24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rtl="0"/>
            <a:fld id="{EB71941E-999A-46A6-8647-0420067BF7EA}" type="slidenum">
              <a:rPr lang="it-IT" noProof="0" smtClean="0"/>
              <a:pPr rtl="0"/>
              <a:t>‹N›</a:t>
            </a:fld>
            <a:endParaRPr lang="it-IT" noProof="0"/>
          </a:p>
        </p:txBody>
      </p:sp>
    </p:spTree>
    <p:extLst>
      <p:ext uri="{BB962C8B-B14F-4D97-AF65-F5344CB8AC3E}">
        <p14:creationId xmlns:p14="http://schemas.microsoft.com/office/powerpoint/2010/main" val="14768061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rontespizio">
    <p:spTree>
      <p:nvGrpSpPr>
        <p:cNvPr id="1" name=""/>
        <p:cNvGrpSpPr/>
        <p:nvPr/>
      </p:nvGrpSpPr>
      <p:grpSpPr>
        <a:xfrm>
          <a:off x="0" y="0"/>
          <a:ext cx="0" cy="0"/>
          <a:chOff x="0" y="0"/>
          <a:chExt cx="0" cy="0"/>
        </a:xfrm>
      </p:grpSpPr>
      <p:sp>
        <p:nvSpPr>
          <p:cNvPr id="4" name="Segnaposto immagine 3">
            <a:extLst>
              <a:ext uri="{FF2B5EF4-FFF2-40B4-BE49-F238E27FC236}">
                <a16:creationId xmlns:a16="http://schemas.microsoft.com/office/drawing/2014/main" id="{FBE915A5-FFEB-441B-BDE8-F306FB7E62CC}"/>
              </a:ext>
            </a:extLst>
          </p:cNvPr>
          <p:cNvSpPr>
            <a:spLocks noGrp="1"/>
          </p:cNvSpPr>
          <p:nvPr>
            <p:ph type="pic" sz="quarter" idx="12" hasCustomPrompt="1"/>
          </p:nvPr>
        </p:nvSpPr>
        <p:spPr>
          <a:xfrm>
            <a:off x="0" y="0"/>
            <a:ext cx="12192000" cy="6858000"/>
          </a:xfrm>
          <a:solidFill>
            <a:schemeClr val="accent4"/>
          </a:solidFill>
        </p:spPr>
        <p:txBody>
          <a:bodyPr rtlCol="0"/>
          <a:lstStyle>
            <a:lvl1pPr algn="ctr">
              <a:buFontTx/>
              <a:buNone/>
              <a:defRPr>
                <a:solidFill>
                  <a:schemeClr val="accent3">
                    <a:lumMod val="20000"/>
                    <a:lumOff val="80000"/>
                  </a:schemeClr>
                </a:solidFill>
                <a:latin typeface="+mn-lt"/>
              </a:defRPr>
            </a:lvl1pPr>
          </a:lstStyle>
          <a:p>
            <a:pPr rtl="0"/>
            <a:r>
              <a:rPr lang="it-IT" noProof="0"/>
              <a:t>immagine</a:t>
            </a:r>
          </a:p>
        </p:txBody>
      </p:sp>
      <p:sp>
        <p:nvSpPr>
          <p:cNvPr id="14" name="Segnaposto testo 12">
            <a:extLst>
              <a:ext uri="{FF2B5EF4-FFF2-40B4-BE49-F238E27FC236}">
                <a16:creationId xmlns:a16="http://schemas.microsoft.com/office/drawing/2014/main" id="{7FCB6BAA-ADA6-4E0B-9F0B-A3CA2EFB3C24}"/>
              </a:ext>
            </a:extLst>
          </p:cNvPr>
          <p:cNvSpPr>
            <a:spLocks noGrp="1"/>
          </p:cNvSpPr>
          <p:nvPr>
            <p:ph type="body" sz="quarter" idx="11" hasCustomPrompt="1"/>
          </p:nvPr>
        </p:nvSpPr>
        <p:spPr>
          <a:xfrm>
            <a:off x="6840305" y="4938614"/>
            <a:ext cx="3249643" cy="379110"/>
          </a:xfrm>
        </p:spPr>
        <p:txBody>
          <a:bodyPr rtlCol="0"/>
          <a:lstStyle>
            <a:lvl1pPr algn="ctr">
              <a:buNone/>
              <a:defRPr sz="1400">
                <a:solidFill>
                  <a:schemeClr val="accent3">
                    <a:lumMod val="20000"/>
                    <a:lumOff val="80000"/>
                  </a:schemeClr>
                </a:solidFill>
                <a:latin typeface="+mn-lt"/>
              </a:defRPr>
            </a:lvl1pPr>
          </a:lstStyle>
          <a:p>
            <a:pPr lvl="0" rtl="0"/>
            <a:r>
              <a:rPr lang="it-IT" noProof="0"/>
              <a:t>Data</a:t>
            </a:r>
          </a:p>
        </p:txBody>
      </p:sp>
      <p:sp>
        <p:nvSpPr>
          <p:cNvPr id="3" name="Titolo 2">
            <a:extLst>
              <a:ext uri="{FF2B5EF4-FFF2-40B4-BE49-F238E27FC236}">
                <a16:creationId xmlns:a16="http://schemas.microsoft.com/office/drawing/2014/main" id="{D556029E-DA4E-4759-8437-471096A966B8}"/>
              </a:ext>
            </a:extLst>
          </p:cNvPr>
          <p:cNvSpPr>
            <a:spLocks noGrp="1"/>
          </p:cNvSpPr>
          <p:nvPr>
            <p:ph type="title" hasCustomPrompt="1"/>
          </p:nvPr>
        </p:nvSpPr>
        <p:spPr>
          <a:xfrm>
            <a:off x="6095999" y="4365099"/>
            <a:ext cx="4809839" cy="573515"/>
          </a:xfrm>
        </p:spPr>
        <p:txBody>
          <a:bodyPr vert="horz" lIns="0" tIns="0" rIns="0" bIns="0" rtlCol="0">
            <a:noAutofit/>
          </a:bodyPr>
          <a:lstStyle>
            <a:lvl1pPr algn="ctr">
              <a:defRPr lang="en-US" sz="4000" spc="300" baseline="0">
                <a:solidFill>
                  <a:schemeClr val="accent3">
                    <a:lumMod val="20000"/>
                    <a:lumOff val="80000"/>
                  </a:schemeClr>
                </a:solidFill>
                <a:latin typeface="+mj-lt"/>
                <a:ea typeface="+mn-ea"/>
                <a:cs typeface="+mn-cs"/>
              </a:defRPr>
            </a:lvl1pPr>
          </a:lstStyle>
          <a:p>
            <a:pPr marL="228600" lvl="0" indent="-228600" algn="ctr" rtl="0">
              <a:spcBef>
                <a:spcPts val="1000"/>
              </a:spcBef>
              <a:buFont typeface="Arial" panose="020B0604020202020204" pitchFamily="34" charset="0"/>
            </a:pPr>
            <a:r>
              <a:rPr lang="it-IT" noProof="0"/>
              <a:t>TITOLO</a:t>
            </a:r>
          </a:p>
        </p:txBody>
      </p:sp>
    </p:spTree>
    <p:extLst>
      <p:ext uri="{BB962C8B-B14F-4D97-AF65-F5344CB8AC3E}">
        <p14:creationId xmlns:p14="http://schemas.microsoft.com/office/powerpoint/2010/main" val="11492682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 foto">
    <p:bg>
      <p:bgPr>
        <a:solidFill>
          <a:srgbClr val="37463B"/>
        </a:solidFill>
        <a:effectLst/>
      </p:bgPr>
    </p:bg>
    <p:spTree>
      <p:nvGrpSpPr>
        <p:cNvPr id="1" name=""/>
        <p:cNvGrpSpPr/>
        <p:nvPr/>
      </p:nvGrpSpPr>
      <p:grpSpPr>
        <a:xfrm>
          <a:off x="0" y="0"/>
          <a:ext cx="0" cy="0"/>
          <a:chOff x="0" y="0"/>
          <a:chExt cx="0" cy="0"/>
        </a:xfrm>
      </p:grpSpPr>
      <p:pic>
        <p:nvPicPr>
          <p:cNvPr id="4" name="Segnaposto immagine 25" descr="Primo piano di un corallo&#10;&#10;Descrizione generata automaticamente">
            <a:extLst>
              <a:ext uri="{FF2B5EF4-FFF2-40B4-BE49-F238E27FC236}">
                <a16:creationId xmlns:a16="http://schemas.microsoft.com/office/drawing/2014/main" id="{4B0ACBD7-EFB6-4100-A022-0B9A0A88CBEA}"/>
              </a:ext>
            </a:extLst>
          </p:cNvPr>
          <p:cNvPicPr>
            <a:picLocks noChangeAspect="1"/>
          </p:cNvPicPr>
          <p:nvPr userDrawn="1"/>
        </p:nvPicPr>
        <p:blipFill rotWithShape="1">
          <a:blip r:embed="rId2">
            <a:duotone>
              <a:prstClr val="black"/>
              <a:schemeClr val="tx2">
                <a:tint val="45000"/>
                <a:satMod val="400000"/>
              </a:schemeClr>
            </a:duotone>
            <a:alphaModFix amt="5000"/>
          </a:blip>
          <a:srcRect t="30332" b="13926"/>
          <a:stretch/>
        </p:blipFill>
        <p:spPr>
          <a:xfrm>
            <a:off x="-151534" y="0"/>
            <a:ext cx="12302836" cy="6858000"/>
          </a:xfrm>
          <a:prstGeom prst="rect">
            <a:avLst/>
          </a:prstGeom>
        </p:spPr>
      </p:pic>
      <p:sp>
        <p:nvSpPr>
          <p:cNvPr id="2" name="Elemento grafico 11">
            <a:extLst>
              <a:ext uri="{FF2B5EF4-FFF2-40B4-BE49-F238E27FC236}">
                <a16:creationId xmlns:a16="http://schemas.microsoft.com/office/drawing/2014/main" id="{25082345-B677-4FCD-8A8F-A78A42503CCC}"/>
              </a:ext>
            </a:extLst>
          </p:cNvPr>
          <p:cNvSpPr/>
          <p:nvPr/>
        </p:nvSpPr>
        <p:spPr>
          <a:xfrm rot="20388820" flipH="1">
            <a:off x="1491896" y="5646588"/>
            <a:ext cx="1366188" cy="699316"/>
          </a:xfrm>
          <a:custGeom>
            <a:avLst/>
            <a:gdLst>
              <a:gd name="connsiteX0" fmla="*/ 1366184 w 1366188"/>
              <a:gd name="connsiteY0" fmla="*/ 71418 h 699316"/>
              <a:gd name="connsiteX1" fmla="*/ 1345311 w 1366188"/>
              <a:gd name="connsiteY1" fmla="*/ 92290 h 699316"/>
              <a:gd name="connsiteX2" fmla="*/ 1349937 w 1366188"/>
              <a:gd name="connsiteY2" fmla="*/ 103798 h 699316"/>
              <a:gd name="connsiteX3" fmla="*/ 1347680 w 1366188"/>
              <a:gd name="connsiteY3" fmla="*/ 107634 h 699316"/>
              <a:gd name="connsiteX4" fmla="*/ 1248057 w 1366188"/>
              <a:gd name="connsiteY4" fmla="*/ 172169 h 699316"/>
              <a:gd name="connsiteX5" fmla="*/ 1175172 w 1366188"/>
              <a:gd name="connsiteY5" fmla="*/ 204550 h 699316"/>
              <a:gd name="connsiteX6" fmla="*/ 1091683 w 1366188"/>
              <a:gd name="connsiteY6" fmla="*/ 239525 h 699316"/>
              <a:gd name="connsiteX7" fmla="*/ 1059077 w 1366188"/>
              <a:gd name="connsiteY7" fmla="*/ 252500 h 699316"/>
              <a:gd name="connsiteX8" fmla="*/ 1120904 w 1366188"/>
              <a:gd name="connsiteY8" fmla="*/ 257690 h 699316"/>
              <a:gd name="connsiteX9" fmla="*/ 1180250 w 1366188"/>
              <a:gd name="connsiteY9" fmla="*/ 245956 h 699316"/>
              <a:gd name="connsiteX10" fmla="*/ 1181942 w 1366188"/>
              <a:gd name="connsiteY10" fmla="*/ 250582 h 699316"/>
              <a:gd name="connsiteX11" fmla="*/ 1168967 w 1366188"/>
              <a:gd name="connsiteY11" fmla="*/ 263783 h 699316"/>
              <a:gd name="connsiteX12" fmla="*/ 1222220 w 1366188"/>
              <a:gd name="connsiteY12" fmla="*/ 292666 h 699316"/>
              <a:gd name="connsiteX13" fmla="*/ 1220979 w 1366188"/>
              <a:gd name="connsiteY13" fmla="*/ 297066 h 699316"/>
              <a:gd name="connsiteX14" fmla="*/ 1208117 w 1366188"/>
              <a:gd name="connsiteY14" fmla="*/ 296050 h 699316"/>
              <a:gd name="connsiteX15" fmla="*/ 1142792 w 1366188"/>
              <a:gd name="connsiteY15" fmla="*/ 281834 h 699316"/>
              <a:gd name="connsiteX16" fmla="*/ 1043845 w 1366188"/>
              <a:gd name="connsiteY16" fmla="*/ 281834 h 699316"/>
              <a:gd name="connsiteX17" fmla="*/ 1041702 w 1366188"/>
              <a:gd name="connsiteY17" fmla="*/ 282173 h 699316"/>
              <a:gd name="connsiteX18" fmla="*/ 911051 w 1366188"/>
              <a:gd name="connsiteY18" fmla="*/ 332267 h 699316"/>
              <a:gd name="connsiteX19" fmla="*/ 890856 w 1366188"/>
              <a:gd name="connsiteY19" fmla="*/ 354042 h 699316"/>
              <a:gd name="connsiteX20" fmla="*/ 868630 w 1366188"/>
              <a:gd name="connsiteY20" fmla="*/ 391161 h 699316"/>
              <a:gd name="connsiteX21" fmla="*/ 815489 w 1366188"/>
              <a:gd name="connsiteY21" fmla="*/ 436178 h 699316"/>
              <a:gd name="connsiteX22" fmla="*/ 721056 w 1366188"/>
              <a:gd name="connsiteY22" fmla="*/ 489995 h 699316"/>
              <a:gd name="connsiteX23" fmla="*/ 762011 w 1366188"/>
              <a:gd name="connsiteY23" fmla="*/ 494056 h 699316"/>
              <a:gd name="connsiteX24" fmla="*/ 877881 w 1366188"/>
              <a:gd name="connsiteY24" fmla="*/ 452199 h 699316"/>
              <a:gd name="connsiteX25" fmla="*/ 964981 w 1366188"/>
              <a:gd name="connsiteY25" fmla="*/ 446219 h 699316"/>
              <a:gd name="connsiteX26" fmla="*/ 976264 w 1366188"/>
              <a:gd name="connsiteY26" fmla="*/ 456035 h 699316"/>
              <a:gd name="connsiteX27" fmla="*/ 962725 w 1366188"/>
              <a:gd name="connsiteY27" fmla="*/ 458404 h 699316"/>
              <a:gd name="connsiteX28" fmla="*/ 906313 w 1366188"/>
              <a:gd name="connsiteY28" fmla="*/ 468784 h 699316"/>
              <a:gd name="connsiteX29" fmla="*/ 778257 w 1366188"/>
              <a:gd name="connsiteY29" fmla="*/ 520344 h 699316"/>
              <a:gd name="connsiteX30" fmla="*/ 748698 w 1366188"/>
              <a:gd name="connsiteY30" fmla="*/ 524293 h 699316"/>
              <a:gd name="connsiteX31" fmla="*/ 655731 w 1366188"/>
              <a:gd name="connsiteY31" fmla="*/ 547309 h 699316"/>
              <a:gd name="connsiteX32" fmla="*/ 568518 w 1366188"/>
              <a:gd name="connsiteY32" fmla="*/ 595147 h 699316"/>
              <a:gd name="connsiteX33" fmla="*/ 518311 w 1366188"/>
              <a:gd name="connsiteY33" fmla="*/ 600224 h 699316"/>
              <a:gd name="connsiteX34" fmla="*/ 467089 w 1366188"/>
              <a:gd name="connsiteY34" fmla="*/ 593454 h 699316"/>
              <a:gd name="connsiteX35" fmla="*/ 452534 w 1366188"/>
              <a:gd name="connsiteY35" fmla="*/ 591536 h 699316"/>
              <a:gd name="connsiteX36" fmla="*/ 407179 w 1366188"/>
              <a:gd name="connsiteY36" fmla="*/ 596501 h 699316"/>
              <a:gd name="connsiteX37" fmla="*/ 256785 w 1366188"/>
              <a:gd name="connsiteY37" fmla="*/ 677170 h 699316"/>
              <a:gd name="connsiteX38" fmla="*/ 205111 w 1366188"/>
              <a:gd name="connsiteY38" fmla="*/ 691499 h 699316"/>
              <a:gd name="connsiteX39" fmla="*/ 118688 w 1366188"/>
              <a:gd name="connsiteY39" fmla="*/ 695447 h 699316"/>
              <a:gd name="connsiteX40" fmla="*/ 84615 w 1366188"/>
              <a:gd name="connsiteY40" fmla="*/ 698945 h 699316"/>
              <a:gd name="connsiteX41" fmla="*/ 61712 w 1366188"/>
              <a:gd name="connsiteY41" fmla="*/ 697140 h 699316"/>
              <a:gd name="connsiteX42" fmla="*/ 23803 w 1366188"/>
              <a:gd name="connsiteY42" fmla="*/ 676719 h 699316"/>
              <a:gd name="connsiteX43" fmla="*/ 336 w 1366188"/>
              <a:gd name="connsiteY43" fmla="*/ 637005 h 699316"/>
              <a:gd name="connsiteX44" fmla="*/ 13423 w 1366188"/>
              <a:gd name="connsiteY44" fmla="*/ 619630 h 699316"/>
              <a:gd name="connsiteX45" fmla="*/ 155469 w 1366188"/>
              <a:gd name="connsiteY45" fmla="*/ 624932 h 699316"/>
              <a:gd name="connsiteX46" fmla="*/ 304622 w 1366188"/>
              <a:gd name="connsiteY46" fmla="*/ 591085 h 699316"/>
              <a:gd name="connsiteX47" fmla="*/ 384276 w 1366188"/>
              <a:gd name="connsiteY47" fmla="*/ 538848 h 699316"/>
              <a:gd name="connsiteX48" fmla="*/ 404246 w 1366188"/>
              <a:gd name="connsiteY48" fmla="*/ 517185 h 699316"/>
              <a:gd name="connsiteX49" fmla="*/ 421959 w 1366188"/>
              <a:gd name="connsiteY49" fmla="*/ 499585 h 699316"/>
              <a:gd name="connsiteX50" fmla="*/ 465284 w 1366188"/>
              <a:gd name="connsiteY50" fmla="*/ 480066 h 699316"/>
              <a:gd name="connsiteX51" fmla="*/ 483674 w 1366188"/>
              <a:gd name="connsiteY51" fmla="*/ 474087 h 699316"/>
              <a:gd name="connsiteX52" fmla="*/ 536250 w 1366188"/>
              <a:gd name="connsiteY52" fmla="*/ 424218 h 699316"/>
              <a:gd name="connsiteX53" fmla="*/ 552497 w 1366188"/>
              <a:gd name="connsiteY53" fmla="*/ 396689 h 699316"/>
              <a:gd name="connsiteX54" fmla="*/ 566261 w 1366188"/>
              <a:gd name="connsiteY54" fmla="*/ 375478 h 699316"/>
              <a:gd name="connsiteX55" fmla="*/ 573707 w 1366188"/>
              <a:gd name="connsiteY55" fmla="*/ 384956 h 699316"/>
              <a:gd name="connsiteX56" fmla="*/ 561522 w 1366188"/>
              <a:gd name="connsiteY56" fmla="*/ 402782 h 699316"/>
              <a:gd name="connsiteX57" fmla="*/ 560507 w 1366188"/>
              <a:gd name="connsiteY57" fmla="*/ 434260 h 699316"/>
              <a:gd name="connsiteX58" fmla="*/ 576979 w 1366188"/>
              <a:gd name="connsiteY58" fmla="*/ 421398 h 699316"/>
              <a:gd name="connsiteX59" fmla="*/ 595257 w 1366188"/>
              <a:gd name="connsiteY59" fmla="*/ 411582 h 699316"/>
              <a:gd name="connsiteX60" fmla="*/ 588713 w 1366188"/>
              <a:gd name="connsiteY60" fmla="*/ 428619 h 699316"/>
              <a:gd name="connsiteX61" fmla="*/ 479612 w 1366188"/>
              <a:gd name="connsiteY61" fmla="*/ 516396 h 699316"/>
              <a:gd name="connsiteX62" fmla="*/ 477130 w 1366188"/>
              <a:gd name="connsiteY62" fmla="*/ 521811 h 699316"/>
              <a:gd name="connsiteX63" fmla="*/ 635084 w 1366188"/>
              <a:gd name="connsiteY63" fmla="*/ 496651 h 699316"/>
              <a:gd name="connsiteX64" fmla="*/ 661597 w 1366188"/>
              <a:gd name="connsiteY64" fmla="*/ 468784 h 699316"/>
              <a:gd name="connsiteX65" fmla="*/ 671187 w 1366188"/>
              <a:gd name="connsiteY65" fmla="*/ 463932 h 699316"/>
              <a:gd name="connsiteX66" fmla="*/ 799243 w 1366188"/>
              <a:gd name="connsiteY66" fmla="*/ 396351 h 699316"/>
              <a:gd name="connsiteX67" fmla="*/ 846967 w 1366188"/>
              <a:gd name="connsiteY67" fmla="*/ 348965 h 699316"/>
              <a:gd name="connsiteX68" fmla="*/ 857009 w 1366188"/>
              <a:gd name="connsiteY68" fmla="*/ 332380 h 699316"/>
              <a:gd name="connsiteX69" fmla="*/ 952796 w 1366188"/>
              <a:gd name="connsiteY69" fmla="*/ 257577 h 699316"/>
              <a:gd name="connsiteX70" fmla="*/ 1059415 w 1366188"/>
              <a:gd name="connsiteY70" fmla="*/ 224069 h 699316"/>
              <a:gd name="connsiteX71" fmla="*/ 1113796 w 1366188"/>
              <a:gd name="connsiteY71" fmla="*/ 194509 h 699316"/>
              <a:gd name="connsiteX72" fmla="*/ 1183860 w 1366188"/>
              <a:gd name="connsiteY72" fmla="*/ 123881 h 699316"/>
              <a:gd name="connsiteX73" fmla="*/ 1195594 w 1366188"/>
              <a:gd name="connsiteY73" fmla="*/ 108537 h 699316"/>
              <a:gd name="connsiteX74" fmla="*/ 1222333 w 1366188"/>
              <a:gd name="connsiteY74" fmla="*/ 33396 h 699316"/>
              <a:gd name="connsiteX75" fmla="*/ 1220528 w 1366188"/>
              <a:gd name="connsiteY75" fmla="*/ 16924 h 699316"/>
              <a:gd name="connsiteX76" fmla="*/ 1221656 w 1366188"/>
              <a:gd name="connsiteY76" fmla="*/ 0 h 699316"/>
              <a:gd name="connsiteX77" fmla="*/ 1238692 w 1366188"/>
              <a:gd name="connsiteY77" fmla="*/ 26401 h 699316"/>
              <a:gd name="connsiteX78" fmla="*/ 1278294 w 1366188"/>
              <a:gd name="connsiteY78" fmla="*/ 8462 h 699316"/>
              <a:gd name="connsiteX79" fmla="*/ 1274570 w 1366188"/>
              <a:gd name="connsiteY79" fmla="*/ 13765 h 699316"/>
              <a:gd name="connsiteX80" fmla="*/ 1224364 w 1366188"/>
              <a:gd name="connsiteY80" fmla="*/ 86875 h 699316"/>
              <a:gd name="connsiteX81" fmla="*/ 1214210 w 1366188"/>
              <a:gd name="connsiteY81" fmla="*/ 108198 h 699316"/>
              <a:gd name="connsiteX82" fmla="*/ 1176188 w 1366188"/>
              <a:gd name="connsiteY82" fmla="*/ 168785 h 699316"/>
              <a:gd name="connsiteX83" fmla="*/ 1201348 w 1366188"/>
              <a:gd name="connsiteY83" fmla="*/ 170139 h 699316"/>
              <a:gd name="connsiteX84" fmla="*/ 1271637 w 1366188"/>
              <a:gd name="connsiteY84" fmla="*/ 142271 h 699316"/>
              <a:gd name="connsiteX85" fmla="*/ 1289125 w 1366188"/>
              <a:gd name="connsiteY85" fmla="*/ 126927 h 699316"/>
              <a:gd name="connsiteX86" fmla="*/ 1331772 w 1366188"/>
              <a:gd name="connsiteY86" fmla="*/ 84054 h 699316"/>
              <a:gd name="connsiteX87" fmla="*/ 1366184 w 1366188"/>
              <a:gd name="connsiteY87" fmla="*/ 71418 h 69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366188" h="699316">
                <a:moveTo>
                  <a:pt x="1366184" y="71418"/>
                </a:moveTo>
                <a:cubicBezTo>
                  <a:pt x="1366522" y="85408"/>
                  <a:pt x="1349598" y="81008"/>
                  <a:pt x="1345311" y="92290"/>
                </a:cubicBezTo>
                <a:cubicBezTo>
                  <a:pt x="1346439" y="95223"/>
                  <a:pt x="1348245" y="99624"/>
                  <a:pt x="1349937" y="103798"/>
                </a:cubicBezTo>
                <a:cubicBezTo>
                  <a:pt x="1349034" y="105378"/>
                  <a:pt x="1348696" y="106957"/>
                  <a:pt x="1347680" y="107634"/>
                </a:cubicBezTo>
                <a:cubicBezTo>
                  <a:pt x="1314623" y="129409"/>
                  <a:pt x="1282242" y="152425"/>
                  <a:pt x="1248057" y="172169"/>
                </a:cubicBezTo>
                <a:cubicBezTo>
                  <a:pt x="1225154" y="185370"/>
                  <a:pt x="1199655" y="194170"/>
                  <a:pt x="1175172" y="204550"/>
                </a:cubicBezTo>
                <a:cubicBezTo>
                  <a:pt x="1147418" y="216397"/>
                  <a:pt x="1119550" y="227905"/>
                  <a:pt x="1091683" y="239525"/>
                </a:cubicBezTo>
                <a:cubicBezTo>
                  <a:pt x="1081190" y="243926"/>
                  <a:pt x="1070585" y="247874"/>
                  <a:pt x="1059077" y="252500"/>
                </a:cubicBezTo>
                <a:cubicBezTo>
                  <a:pt x="1080513" y="254080"/>
                  <a:pt x="1101160" y="253403"/>
                  <a:pt x="1120904" y="257690"/>
                </a:cubicBezTo>
                <a:cubicBezTo>
                  <a:pt x="1142679" y="262429"/>
                  <a:pt x="1159941" y="245731"/>
                  <a:pt x="1180250" y="245956"/>
                </a:cubicBezTo>
                <a:cubicBezTo>
                  <a:pt x="1180814" y="247536"/>
                  <a:pt x="1181378" y="249003"/>
                  <a:pt x="1181942" y="250582"/>
                </a:cubicBezTo>
                <a:cubicBezTo>
                  <a:pt x="1177880" y="254757"/>
                  <a:pt x="1173819" y="258818"/>
                  <a:pt x="1168967" y="263783"/>
                </a:cubicBezTo>
                <a:cubicBezTo>
                  <a:pt x="1186906" y="273598"/>
                  <a:pt x="1204507" y="283076"/>
                  <a:pt x="1222220" y="292666"/>
                </a:cubicBezTo>
                <a:cubicBezTo>
                  <a:pt x="1221769" y="294132"/>
                  <a:pt x="1221430" y="295599"/>
                  <a:pt x="1220979" y="297066"/>
                </a:cubicBezTo>
                <a:cubicBezTo>
                  <a:pt x="1216692" y="296727"/>
                  <a:pt x="1212292" y="296953"/>
                  <a:pt x="1208117" y="296050"/>
                </a:cubicBezTo>
                <a:cubicBezTo>
                  <a:pt x="1186342" y="291312"/>
                  <a:pt x="1164793" y="283414"/>
                  <a:pt x="1142792" y="281834"/>
                </a:cubicBezTo>
                <a:cubicBezTo>
                  <a:pt x="1109960" y="279578"/>
                  <a:pt x="1076903" y="281609"/>
                  <a:pt x="1043845" y="281834"/>
                </a:cubicBezTo>
                <a:cubicBezTo>
                  <a:pt x="1043168" y="281834"/>
                  <a:pt x="1042379" y="282173"/>
                  <a:pt x="1041702" y="282173"/>
                </a:cubicBezTo>
                <a:cubicBezTo>
                  <a:pt x="990028" y="277434"/>
                  <a:pt x="952119" y="309589"/>
                  <a:pt x="911051" y="332267"/>
                </a:cubicBezTo>
                <a:cubicBezTo>
                  <a:pt x="902815" y="336780"/>
                  <a:pt x="896497" y="345918"/>
                  <a:pt x="890856" y="354042"/>
                </a:cubicBezTo>
                <a:cubicBezTo>
                  <a:pt x="882733" y="365888"/>
                  <a:pt x="876076" y="378750"/>
                  <a:pt x="868630" y="391161"/>
                </a:cubicBezTo>
                <a:cubicBezTo>
                  <a:pt x="855880" y="412033"/>
                  <a:pt x="838618" y="425798"/>
                  <a:pt x="815489" y="436178"/>
                </a:cubicBezTo>
                <a:cubicBezTo>
                  <a:pt x="783786" y="450281"/>
                  <a:pt x="754790" y="470363"/>
                  <a:pt x="721056" y="489995"/>
                </a:cubicBezTo>
                <a:cubicBezTo>
                  <a:pt x="737415" y="496877"/>
                  <a:pt x="749939" y="498344"/>
                  <a:pt x="762011" y="494056"/>
                </a:cubicBezTo>
                <a:cubicBezTo>
                  <a:pt x="800822" y="480518"/>
                  <a:pt x="839295" y="466302"/>
                  <a:pt x="877881" y="452199"/>
                </a:cubicBezTo>
                <a:cubicBezTo>
                  <a:pt x="906426" y="441706"/>
                  <a:pt x="935421" y="438547"/>
                  <a:pt x="964981" y="446219"/>
                </a:cubicBezTo>
                <a:cubicBezTo>
                  <a:pt x="969156" y="447347"/>
                  <a:pt x="972879" y="450168"/>
                  <a:pt x="976264" y="456035"/>
                </a:cubicBezTo>
                <a:cubicBezTo>
                  <a:pt x="971751" y="456937"/>
                  <a:pt x="966899" y="459307"/>
                  <a:pt x="962725" y="458404"/>
                </a:cubicBezTo>
                <a:cubicBezTo>
                  <a:pt x="942304" y="454004"/>
                  <a:pt x="924365" y="461563"/>
                  <a:pt x="906313" y="468784"/>
                </a:cubicBezTo>
                <a:cubicBezTo>
                  <a:pt x="863552" y="485933"/>
                  <a:pt x="821131" y="503759"/>
                  <a:pt x="778257" y="520344"/>
                </a:cubicBezTo>
                <a:cubicBezTo>
                  <a:pt x="769231" y="523842"/>
                  <a:pt x="758513" y="525083"/>
                  <a:pt x="748698" y="524293"/>
                </a:cubicBezTo>
                <a:cubicBezTo>
                  <a:pt x="714963" y="521811"/>
                  <a:pt x="684726" y="531514"/>
                  <a:pt x="655731" y="547309"/>
                </a:cubicBezTo>
                <a:cubicBezTo>
                  <a:pt x="626622" y="563218"/>
                  <a:pt x="597288" y="578674"/>
                  <a:pt x="568518" y="595147"/>
                </a:cubicBezTo>
                <a:cubicBezTo>
                  <a:pt x="552158" y="604624"/>
                  <a:pt x="535799" y="603496"/>
                  <a:pt x="518311" y="600224"/>
                </a:cubicBezTo>
                <a:cubicBezTo>
                  <a:pt x="501387" y="597065"/>
                  <a:pt x="484238" y="595598"/>
                  <a:pt x="467089" y="593454"/>
                </a:cubicBezTo>
                <a:cubicBezTo>
                  <a:pt x="462237" y="592890"/>
                  <a:pt x="456709" y="593567"/>
                  <a:pt x="452534" y="591536"/>
                </a:cubicBezTo>
                <a:cubicBezTo>
                  <a:pt x="436175" y="583977"/>
                  <a:pt x="421621" y="588716"/>
                  <a:pt x="407179" y="596501"/>
                </a:cubicBezTo>
                <a:cubicBezTo>
                  <a:pt x="357085" y="623466"/>
                  <a:pt x="307443" y="651446"/>
                  <a:pt x="256785" y="677170"/>
                </a:cubicBezTo>
                <a:cubicBezTo>
                  <a:pt x="241102" y="685068"/>
                  <a:pt x="222712" y="689581"/>
                  <a:pt x="205111" y="691499"/>
                </a:cubicBezTo>
                <a:cubicBezTo>
                  <a:pt x="176454" y="694545"/>
                  <a:pt x="147458" y="693981"/>
                  <a:pt x="118688" y="695447"/>
                </a:cubicBezTo>
                <a:cubicBezTo>
                  <a:pt x="107293" y="696011"/>
                  <a:pt x="96010" y="698381"/>
                  <a:pt x="84615" y="698945"/>
                </a:cubicBezTo>
                <a:cubicBezTo>
                  <a:pt x="76943" y="699396"/>
                  <a:pt x="68481" y="699960"/>
                  <a:pt x="61712" y="697140"/>
                </a:cubicBezTo>
                <a:cubicBezTo>
                  <a:pt x="48511" y="691611"/>
                  <a:pt x="35762" y="684503"/>
                  <a:pt x="23803" y="676719"/>
                </a:cubicBezTo>
                <a:cubicBezTo>
                  <a:pt x="9700" y="667580"/>
                  <a:pt x="2366" y="653590"/>
                  <a:pt x="336" y="637005"/>
                </a:cubicBezTo>
                <a:cubicBezTo>
                  <a:pt x="-1131" y="625045"/>
                  <a:pt x="2028" y="621209"/>
                  <a:pt x="13423" y="619630"/>
                </a:cubicBezTo>
                <a:cubicBezTo>
                  <a:pt x="61035" y="612747"/>
                  <a:pt x="109098" y="615117"/>
                  <a:pt x="155469" y="624932"/>
                </a:cubicBezTo>
                <a:cubicBezTo>
                  <a:pt x="211881" y="636892"/>
                  <a:pt x="259154" y="620871"/>
                  <a:pt x="304622" y="591085"/>
                </a:cubicBezTo>
                <a:cubicBezTo>
                  <a:pt x="331136" y="573710"/>
                  <a:pt x="357311" y="555546"/>
                  <a:pt x="384276" y="538848"/>
                </a:cubicBezTo>
                <a:cubicBezTo>
                  <a:pt x="393415" y="533206"/>
                  <a:pt x="400635" y="526775"/>
                  <a:pt x="404246" y="517185"/>
                </a:cubicBezTo>
                <a:cubicBezTo>
                  <a:pt x="407630" y="508159"/>
                  <a:pt x="413497" y="503195"/>
                  <a:pt x="421959" y="499585"/>
                </a:cubicBezTo>
                <a:cubicBezTo>
                  <a:pt x="436513" y="493267"/>
                  <a:pt x="450729" y="486384"/>
                  <a:pt x="465284" y="480066"/>
                </a:cubicBezTo>
                <a:cubicBezTo>
                  <a:pt x="471150" y="477471"/>
                  <a:pt x="477356" y="475215"/>
                  <a:pt x="483674" y="474087"/>
                </a:cubicBezTo>
                <a:cubicBezTo>
                  <a:pt x="508495" y="469461"/>
                  <a:pt x="528578" y="449378"/>
                  <a:pt x="536250" y="424218"/>
                </a:cubicBezTo>
                <a:cubicBezTo>
                  <a:pt x="539296" y="414290"/>
                  <a:pt x="546855" y="405715"/>
                  <a:pt x="552497" y="396689"/>
                </a:cubicBezTo>
                <a:cubicBezTo>
                  <a:pt x="557009" y="389356"/>
                  <a:pt x="561861" y="382248"/>
                  <a:pt x="566261" y="375478"/>
                </a:cubicBezTo>
                <a:cubicBezTo>
                  <a:pt x="573933" y="375591"/>
                  <a:pt x="576979" y="378750"/>
                  <a:pt x="573707" y="384956"/>
                </a:cubicBezTo>
                <a:cubicBezTo>
                  <a:pt x="570323" y="391274"/>
                  <a:pt x="565471" y="396802"/>
                  <a:pt x="561522" y="402782"/>
                </a:cubicBezTo>
                <a:cubicBezTo>
                  <a:pt x="555091" y="412485"/>
                  <a:pt x="553061" y="422526"/>
                  <a:pt x="560507" y="434260"/>
                </a:cubicBezTo>
                <a:cubicBezTo>
                  <a:pt x="566035" y="429860"/>
                  <a:pt x="571225" y="425121"/>
                  <a:pt x="576979" y="421398"/>
                </a:cubicBezTo>
                <a:cubicBezTo>
                  <a:pt x="582621" y="417675"/>
                  <a:pt x="588939" y="414967"/>
                  <a:pt x="595257" y="411582"/>
                </a:cubicBezTo>
                <a:cubicBezTo>
                  <a:pt x="600785" y="422413"/>
                  <a:pt x="593564" y="424670"/>
                  <a:pt x="588713" y="428619"/>
                </a:cubicBezTo>
                <a:cubicBezTo>
                  <a:pt x="552722" y="458404"/>
                  <a:pt x="512105" y="482436"/>
                  <a:pt x="479612" y="516396"/>
                </a:cubicBezTo>
                <a:cubicBezTo>
                  <a:pt x="478258" y="517750"/>
                  <a:pt x="477920" y="520119"/>
                  <a:pt x="477130" y="521811"/>
                </a:cubicBezTo>
                <a:cubicBezTo>
                  <a:pt x="535009" y="551145"/>
                  <a:pt x="585892" y="534673"/>
                  <a:pt x="635084" y="496651"/>
                </a:cubicBezTo>
                <a:cubicBezTo>
                  <a:pt x="634407" y="481307"/>
                  <a:pt x="644674" y="472281"/>
                  <a:pt x="661597" y="468784"/>
                </a:cubicBezTo>
                <a:cubicBezTo>
                  <a:pt x="664982" y="468107"/>
                  <a:pt x="668367" y="466076"/>
                  <a:pt x="671187" y="463932"/>
                </a:cubicBezTo>
                <a:cubicBezTo>
                  <a:pt x="710789" y="435501"/>
                  <a:pt x="756031" y="417900"/>
                  <a:pt x="799243" y="396351"/>
                </a:cubicBezTo>
                <a:cubicBezTo>
                  <a:pt x="820002" y="385971"/>
                  <a:pt x="839295" y="373335"/>
                  <a:pt x="846967" y="348965"/>
                </a:cubicBezTo>
                <a:cubicBezTo>
                  <a:pt x="848885" y="342985"/>
                  <a:pt x="852834" y="337344"/>
                  <a:pt x="857009" y="332380"/>
                </a:cubicBezTo>
                <a:cubicBezTo>
                  <a:pt x="883748" y="300902"/>
                  <a:pt x="914098" y="275291"/>
                  <a:pt x="952796" y="257577"/>
                </a:cubicBezTo>
                <a:cubicBezTo>
                  <a:pt x="987433" y="241782"/>
                  <a:pt x="1023198" y="232982"/>
                  <a:pt x="1059415" y="224069"/>
                </a:cubicBezTo>
                <a:cubicBezTo>
                  <a:pt x="1079949" y="219104"/>
                  <a:pt x="1098565" y="210304"/>
                  <a:pt x="1113796" y="194509"/>
                </a:cubicBezTo>
                <a:cubicBezTo>
                  <a:pt x="1136812" y="170590"/>
                  <a:pt x="1160618" y="147574"/>
                  <a:pt x="1183860" y="123881"/>
                </a:cubicBezTo>
                <a:cubicBezTo>
                  <a:pt x="1188373" y="119255"/>
                  <a:pt x="1193337" y="114291"/>
                  <a:pt x="1195594" y="108537"/>
                </a:cubicBezTo>
                <a:cubicBezTo>
                  <a:pt x="1205071" y="83715"/>
                  <a:pt x="1214097" y="58668"/>
                  <a:pt x="1222333" y="33396"/>
                </a:cubicBezTo>
                <a:cubicBezTo>
                  <a:pt x="1223912" y="28657"/>
                  <a:pt x="1220866" y="22452"/>
                  <a:pt x="1220528" y="16924"/>
                </a:cubicBezTo>
                <a:cubicBezTo>
                  <a:pt x="1220302" y="13200"/>
                  <a:pt x="1220979" y="9364"/>
                  <a:pt x="1221656" y="0"/>
                </a:cubicBezTo>
                <a:cubicBezTo>
                  <a:pt x="1228877" y="11057"/>
                  <a:pt x="1233164" y="17826"/>
                  <a:pt x="1238692" y="26401"/>
                </a:cubicBezTo>
                <a:cubicBezTo>
                  <a:pt x="1248283" y="13088"/>
                  <a:pt x="1259226" y="3046"/>
                  <a:pt x="1278294" y="8462"/>
                </a:cubicBezTo>
                <a:cubicBezTo>
                  <a:pt x="1277165" y="10154"/>
                  <a:pt x="1276376" y="12749"/>
                  <a:pt x="1274570" y="13765"/>
                </a:cubicBezTo>
                <a:cubicBezTo>
                  <a:pt x="1247493" y="31027"/>
                  <a:pt x="1233841" y="57427"/>
                  <a:pt x="1224364" y="86875"/>
                </a:cubicBezTo>
                <a:cubicBezTo>
                  <a:pt x="1221994" y="94321"/>
                  <a:pt x="1218271" y="101542"/>
                  <a:pt x="1214210" y="108198"/>
                </a:cubicBezTo>
                <a:cubicBezTo>
                  <a:pt x="1202025" y="128281"/>
                  <a:pt x="1189275" y="148025"/>
                  <a:pt x="1176188" y="168785"/>
                </a:cubicBezTo>
                <a:cubicBezTo>
                  <a:pt x="1185101" y="175667"/>
                  <a:pt x="1193788" y="172959"/>
                  <a:pt x="1201348" y="170139"/>
                </a:cubicBezTo>
                <a:cubicBezTo>
                  <a:pt x="1225041" y="161451"/>
                  <a:pt x="1248621" y="152425"/>
                  <a:pt x="1271637" y="142271"/>
                </a:cubicBezTo>
                <a:cubicBezTo>
                  <a:pt x="1278407" y="139338"/>
                  <a:pt x="1283596" y="132455"/>
                  <a:pt x="1289125" y="126927"/>
                </a:cubicBezTo>
                <a:cubicBezTo>
                  <a:pt x="1303341" y="112711"/>
                  <a:pt x="1316879" y="97593"/>
                  <a:pt x="1331772" y="84054"/>
                </a:cubicBezTo>
                <a:cubicBezTo>
                  <a:pt x="1343957" y="72884"/>
                  <a:pt x="1353435" y="70289"/>
                  <a:pt x="1366184" y="71418"/>
                </a:cubicBezTo>
                <a:close/>
              </a:path>
            </a:pathLst>
          </a:custGeom>
          <a:solidFill>
            <a:schemeClr val="accent3">
              <a:lumMod val="20000"/>
              <a:lumOff val="80000"/>
            </a:schemeClr>
          </a:solidFill>
          <a:ln w="11257" cap="flat">
            <a:noFill/>
            <a:prstDash val="solid"/>
            <a:miter/>
          </a:ln>
        </p:spPr>
        <p:txBody>
          <a:bodyPr rtlCol="0" anchor="ctr"/>
          <a:lstStyle/>
          <a:p>
            <a:pPr rtl="0"/>
            <a:endParaRPr lang="it-IT" noProof="0"/>
          </a:p>
        </p:txBody>
      </p:sp>
      <p:sp>
        <p:nvSpPr>
          <p:cNvPr id="3" name="Elemento grafico 6">
            <a:extLst>
              <a:ext uri="{FF2B5EF4-FFF2-40B4-BE49-F238E27FC236}">
                <a16:creationId xmlns:a16="http://schemas.microsoft.com/office/drawing/2014/main" id="{3CB33A04-E7AD-4AC4-88B3-60ED7E9B9566}"/>
              </a:ext>
            </a:extLst>
          </p:cNvPr>
          <p:cNvSpPr/>
          <p:nvPr/>
        </p:nvSpPr>
        <p:spPr>
          <a:xfrm rot="1479909">
            <a:off x="9335388" y="5646587"/>
            <a:ext cx="1366188" cy="699316"/>
          </a:xfrm>
          <a:custGeom>
            <a:avLst/>
            <a:gdLst>
              <a:gd name="connsiteX0" fmla="*/ 1366184 w 1366188"/>
              <a:gd name="connsiteY0" fmla="*/ 71418 h 699316"/>
              <a:gd name="connsiteX1" fmla="*/ 1345311 w 1366188"/>
              <a:gd name="connsiteY1" fmla="*/ 92290 h 699316"/>
              <a:gd name="connsiteX2" fmla="*/ 1349937 w 1366188"/>
              <a:gd name="connsiteY2" fmla="*/ 103798 h 699316"/>
              <a:gd name="connsiteX3" fmla="*/ 1347680 w 1366188"/>
              <a:gd name="connsiteY3" fmla="*/ 107634 h 699316"/>
              <a:gd name="connsiteX4" fmla="*/ 1248057 w 1366188"/>
              <a:gd name="connsiteY4" fmla="*/ 172169 h 699316"/>
              <a:gd name="connsiteX5" fmla="*/ 1175172 w 1366188"/>
              <a:gd name="connsiteY5" fmla="*/ 204550 h 699316"/>
              <a:gd name="connsiteX6" fmla="*/ 1091683 w 1366188"/>
              <a:gd name="connsiteY6" fmla="*/ 239525 h 699316"/>
              <a:gd name="connsiteX7" fmla="*/ 1059077 w 1366188"/>
              <a:gd name="connsiteY7" fmla="*/ 252500 h 699316"/>
              <a:gd name="connsiteX8" fmla="*/ 1120904 w 1366188"/>
              <a:gd name="connsiteY8" fmla="*/ 257690 h 699316"/>
              <a:gd name="connsiteX9" fmla="*/ 1180250 w 1366188"/>
              <a:gd name="connsiteY9" fmla="*/ 245956 h 699316"/>
              <a:gd name="connsiteX10" fmla="*/ 1181942 w 1366188"/>
              <a:gd name="connsiteY10" fmla="*/ 250582 h 699316"/>
              <a:gd name="connsiteX11" fmla="*/ 1168967 w 1366188"/>
              <a:gd name="connsiteY11" fmla="*/ 263783 h 699316"/>
              <a:gd name="connsiteX12" fmla="*/ 1222220 w 1366188"/>
              <a:gd name="connsiteY12" fmla="*/ 292666 h 699316"/>
              <a:gd name="connsiteX13" fmla="*/ 1220979 w 1366188"/>
              <a:gd name="connsiteY13" fmla="*/ 297066 h 699316"/>
              <a:gd name="connsiteX14" fmla="*/ 1208117 w 1366188"/>
              <a:gd name="connsiteY14" fmla="*/ 296050 h 699316"/>
              <a:gd name="connsiteX15" fmla="*/ 1142792 w 1366188"/>
              <a:gd name="connsiteY15" fmla="*/ 281834 h 699316"/>
              <a:gd name="connsiteX16" fmla="*/ 1043845 w 1366188"/>
              <a:gd name="connsiteY16" fmla="*/ 281834 h 699316"/>
              <a:gd name="connsiteX17" fmla="*/ 1041702 w 1366188"/>
              <a:gd name="connsiteY17" fmla="*/ 282173 h 699316"/>
              <a:gd name="connsiteX18" fmla="*/ 911051 w 1366188"/>
              <a:gd name="connsiteY18" fmla="*/ 332267 h 699316"/>
              <a:gd name="connsiteX19" fmla="*/ 890856 w 1366188"/>
              <a:gd name="connsiteY19" fmla="*/ 354042 h 699316"/>
              <a:gd name="connsiteX20" fmla="*/ 868630 w 1366188"/>
              <a:gd name="connsiteY20" fmla="*/ 391161 h 699316"/>
              <a:gd name="connsiteX21" fmla="*/ 815489 w 1366188"/>
              <a:gd name="connsiteY21" fmla="*/ 436178 h 699316"/>
              <a:gd name="connsiteX22" fmla="*/ 721056 w 1366188"/>
              <a:gd name="connsiteY22" fmla="*/ 489995 h 699316"/>
              <a:gd name="connsiteX23" fmla="*/ 762011 w 1366188"/>
              <a:gd name="connsiteY23" fmla="*/ 494056 h 699316"/>
              <a:gd name="connsiteX24" fmla="*/ 877881 w 1366188"/>
              <a:gd name="connsiteY24" fmla="*/ 452199 h 699316"/>
              <a:gd name="connsiteX25" fmla="*/ 964981 w 1366188"/>
              <a:gd name="connsiteY25" fmla="*/ 446219 h 699316"/>
              <a:gd name="connsiteX26" fmla="*/ 976264 w 1366188"/>
              <a:gd name="connsiteY26" fmla="*/ 456035 h 699316"/>
              <a:gd name="connsiteX27" fmla="*/ 962725 w 1366188"/>
              <a:gd name="connsiteY27" fmla="*/ 458404 h 699316"/>
              <a:gd name="connsiteX28" fmla="*/ 906313 w 1366188"/>
              <a:gd name="connsiteY28" fmla="*/ 468784 h 699316"/>
              <a:gd name="connsiteX29" fmla="*/ 778257 w 1366188"/>
              <a:gd name="connsiteY29" fmla="*/ 520344 h 699316"/>
              <a:gd name="connsiteX30" fmla="*/ 748698 w 1366188"/>
              <a:gd name="connsiteY30" fmla="*/ 524293 h 699316"/>
              <a:gd name="connsiteX31" fmla="*/ 655731 w 1366188"/>
              <a:gd name="connsiteY31" fmla="*/ 547309 h 699316"/>
              <a:gd name="connsiteX32" fmla="*/ 568518 w 1366188"/>
              <a:gd name="connsiteY32" fmla="*/ 595147 h 699316"/>
              <a:gd name="connsiteX33" fmla="*/ 518311 w 1366188"/>
              <a:gd name="connsiteY33" fmla="*/ 600224 h 699316"/>
              <a:gd name="connsiteX34" fmla="*/ 467089 w 1366188"/>
              <a:gd name="connsiteY34" fmla="*/ 593454 h 699316"/>
              <a:gd name="connsiteX35" fmla="*/ 452534 w 1366188"/>
              <a:gd name="connsiteY35" fmla="*/ 591536 h 699316"/>
              <a:gd name="connsiteX36" fmla="*/ 407179 w 1366188"/>
              <a:gd name="connsiteY36" fmla="*/ 596501 h 699316"/>
              <a:gd name="connsiteX37" fmla="*/ 256785 w 1366188"/>
              <a:gd name="connsiteY37" fmla="*/ 677170 h 699316"/>
              <a:gd name="connsiteX38" fmla="*/ 205111 w 1366188"/>
              <a:gd name="connsiteY38" fmla="*/ 691499 h 699316"/>
              <a:gd name="connsiteX39" fmla="*/ 118688 w 1366188"/>
              <a:gd name="connsiteY39" fmla="*/ 695447 h 699316"/>
              <a:gd name="connsiteX40" fmla="*/ 84615 w 1366188"/>
              <a:gd name="connsiteY40" fmla="*/ 698945 h 699316"/>
              <a:gd name="connsiteX41" fmla="*/ 61712 w 1366188"/>
              <a:gd name="connsiteY41" fmla="*/ 697140 h 699316"/>
              <a:gd name="connsiteX42" fmla="*/ 23803 w 1366188"/>
              <a:gd name="connsiteY42" fmla="*/ 676719 h 699316"/>
              <a:gd name="connsiteX43" fmla="*/ 336 w 1366188"/>
              <a:gd name="connsiteY43" fmla="*/ 637005 h 699316"/>
              <a:gd name="connsiteX44" fmla="*/ 13423 w 1366188"/>
              <a:gd name="connsiteY44" fmla="*/ 619630 h 699316"/>
              <a:gd name="connsiteX45" fmla="*/ 155469 w 1366188"/>
              <a:gd name="connsiteY45" fmla="*/ 624932 h 699316"/>
              <a:gd name="connsiteX46" fmla="*/ 304622 w 1366188"/>
              <a:gd name="connsiteY46" fmla="*/ 591085 h 699316"/>
              <a:gd name="connsiteX47" fmla="*/ 384276 w 1366188"/>
              <a:gd name="connsiteY47" fmla="*/ 538848 h 699316"/>
              <a:gd name="connsiteX48" fmla="*/ 404246 w 1366188"/>
              <a:gd name="connsiteY48" fmla="*/ 517185 h 699316"/>
              <a:gd name="connsiteX49" fmla="*/ 421959 w 1366188"/>
              <a:gd name="connsiteY49" fmla="*/ 499585 h 699316"/>
              <a:gd name="connsiteX50" fmla="*/ 465284 w 1366188"/>
              <a:gd name="connsiteY50" fmla="*/ 480066 h 699316"/>
              <a:gd name="connsiteX51" fmla="*/ 483674 w 1366188"/>
              <a:gd name="connsiteY51" fmla="*/ 474087 h 699316"/>
              <a:gd name="connsiteX52" fmla="*/ 536250 w 1366188"/>
              <a:gd name="connsiteY52" fmla="*/ 424218 h 699316"/>
              <a:gd name="connsiteX53" fmla="*/ 552497 w 1366188"/>
              <a:gd name="connsiteY53" fmla="*/ 396689 h 699316"/>
              <a:gd name="connsiteX54" fmla="*/ 566261 w 1366188"/>
              <a:gd name="connsiteY54" fmla="*/ 375478 h 699316"/>
              <a:gd name="connsiteX55" fmla="*/ 573707 w 1366188"/>
              <a:gd name="connsiteY55" fmla="*/ 384956 h 699316"/>
              <a:gd name="connsiteX56" fmla="*/ 561522 w 1366188"/>
              <a:gd name="connsiteY56" fmla="*/ 402782 h 699316"/>
              <a:gd name="connsiteX57" fmla="*/ 560507 w 1366188"/>
              <a:gd name="connsiteY57" fmla="*/ 434260 h 699316"/>
              <a:gd name="connsiteX58" fmla="*/ 576979 w 1366188"/>
              <a:gd name="connsiteY58" fmla="*/ 421398 h 699316"/>
              <a:gd name="connsiteX59" fmla="*/ 595257 w 1366188"/>
              <a:gd name="connsiteY59" fmla="*/ 411582 h 699316"/>
              <a:gd name="connsiteX60" fmla="*/ 588713 w 1366188"/>
              <a:gd name="connsiteY60" fmla="*/ 428619 h 699316"/>
              <a:gd name="connsiteX61" fmla="*/ 479612 w 1366188"/>
              <a:gd name="connsiteY61" fmla="*/ 516396 h 699316"/>
              <a:gd name="connsiteX62" fmla="*/ 477130 w 1366188"/>
              <a:gd name="connsiteY62" fmla="*/ 521811 h 699316"/>
              <a:gd name="connsiteX63" fmla="*/ 635084 w 1366188"/>
              <a:gd name="connsiteY63" fmla="*/ 496651 h 699316"/>
              <a:gd name="connsiteX64" fmla="*/ 661597 w 1366188"/>
              <a:gd name="connsiteY64" fmla="*/ 468784 h 699316"/>
              <a:gd name="connsiteX65" fmla="*/ 671187 w 1366188"/>
              <a:gd name="connsiteY65" fmla="*/ 463932 h 699316"/>
              <a:gd name="connsiteX66" fmla="*/ 799243 w 1366188"/>
              <a:gd name="connsiteY66" fmla="*/ 396351 h 699316"/>
              <a:gd name="connsiteX67" fmla="*/ 846967 w 1366188"/>
              <a:gd name="connsiteY67" fmla="*/ 348965 h 699316"/>
              <a:gd name="connsiteX68" fmla="*/ 857009 w 1366188"/>
              <a:gd name="connsiteY68" fmla="*/ 332380 h 699316"/>
              <a:gd name="connsiteX69" fmla="*/ 952796 w 1366188"/>
              <a:gd name="connsiteY69" fmla="*/ 257577 h 699316"/>
              <a:gd name="connsiteX70" fmla="*/ 1059415 w 1366188"/>
              <a:gd name="connsiteY70" fmla="*/ 224069 h 699316"/>
              <a:gd name="connsiteX71" fmla="*/ 1113796 w 1366188"/>
              <a:gd name="connsiteY71" fmla="*/ 194509 h 699316"/>
              <a:gd name="connsiteX72" fmla="*/ 1183860 w 1366188"/>
              <a:gd name="connsiteY72" fmla="*/ 123881 h 699316"/>
              <a:gd name="connsiteX73" fmla="*/ 1195594 w 1366188"/>
              <a:gd name="connsiteY73" fmla="*/ 108537 h 699316"/>
              <a:gd name="connsiteX74" fmla="*/ 1222333 w 1366188"/>
              <a:gd name="connsiteY74" fmla="*/ 33396 h 699316"/>
              <a:gd name="connsiteX75" fmla="*/ 1220528 w 1366188"/>
              <a:gd name="connsiteY75" fmla="*/ 16924 h 699316"/>
              <a:gd name="connsiteX76" fmla="*/ 1221656 w 1366188"/>
              <a:gd name="connsiteY76" fmla="*/ 0 h 699316"/>
              <a:gd name="connsiteX77" fmla="*/ 1238692 w 1366188"/>
              <a:gd name="connsiteY77" fmla="*/ 26401 h 699316"/>
              <a:gd name="connsiteX78" fmla="*/ 1278294 w 1366188"/>
              <a:gd name="connsiteY78" fmla="*/ 8462 h 699316"/>
              <a:gd name="connsiteX79" fmla="*/ 1274570 w 1366188"/>
              <a:gd name="connsiteY79" fmla="*/ 13765 h 699316"/>
              <a:gd name="connsiteX80" fmla="*/ 1224364 w 1366188"/>
              <a:gd name="connsiteY80" fmla="*/ 86875 h 699316"/>
              <a:gd name="connsiteX81" fmla="*/ 1214210 w 1366188"/>
              <a:gd name="connsiteY81" fmla="*/ 108198 h 699316"/>
              <a:gd name="connsiteX82" fmla="*/ 1176188 w 1366188"/>
              <a:gd name="connsiteY82" fmla="*/ 168785 h 699316"/>
              <a:gd name="connsiteX83" fmla="*/ 1201348 w 1366188"/>
              <a:gd name="connsiteY83" fmla="*/ 170139 h 699316"/>
              <a:gd name="connsiteX84" fmla="*/ 1271637 w 1366188"/>
              <a:gd name="connsiteY84" fmla="*/ 142271 h 699316"/>
              <a:gd name="connsiteX85" fmla="*/ 1289125 w 1366188"/>
              <a:gd name="connsiteY85" fmla="*/ 126927 h 699316"/>
              <a:gd name="connsiteX86" fmla="*/ 1331772 w 1366188"/>
              <a:gd name="connsiteY86" fmla="*/ 84054 h 699316"/>
              <a:gd name="connsiteX87" fmla="*/ 1366184 w 1366188"/>
              <a:gd name="connsiteY87" fmla="*/ 71418 h 69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366188" h="699316">
                <a:moveTo>
                  <a:pt x="1366184" y="71418"/>
                </a:moveTo>
                <a:cubicBezTo>
                  <a:pt x="1366522" y="85408"/>
                  <a:pt x="1349598" y="81008"/>
                  <a:pt x="1345311" y="92290"/>
                </a:cubicBezTo>
                <a:cubicBezTo>
                  <a:pt x="1346439" y="95223"/>
                  <a:pt x="1348245" y="99624"/>
                  <a:pt x="1349937" y="103798"/>
                </a:cubicBezTo>
                <a:cubicBezTo>
                  <a:pt x="1349034" y="105378"/>
                  <a:pt x="1348696" y="106957"/>
                  <a:pt x="1347680" y="107634"/>
                </a:cubicBezTo>
                <a:cubicBezTo>
                  <a:pt x="1314623" y="129409"/>
                  <a:pt x="1282242" y="152425"/>
                  <a:pt x="1248057" y="172169"/>
                </a:cubicBezTo>
                <a:cubicBezTo>
                  <a:pt x="1225154" y="185370"/>
                  <a:pt x="1199655" y="194170"/>
                  <a:pt x="1175172" y="204550"/>
                </a:cubicBezTo>
                <a:cubicBezTo>
                  <a:pt x="1147418" y="216397"/>
                  <a:pt x="1119550" y="227905"/>
                  <a:pt x="1091683" y="239525"/>
                </a:cubicBezTo>
                <a:cubicBezTo>
                  <a:pt x="1081190" y="243926"/>
                  <a:pt x="1070585" y="247874"/>
                  <a:pt x="1059077" y="252500"/>
                </a:cubicBezTo>
                <a:cubicBezTo>
                  <a:pt x="1080513" y="254080"/>
                  <a:pt x="1101160" y="253403"/>
                  <a:pt x="1120904" y="257690"/>
                </a:cubicBezTo>
                <a:cubicBezTo>
                  <a:pt x="1142679" y="262429"/>
                  <a:pt x="1159941" y="245731"/>
                  <a:pt x="1180250" y="245956"/>
                </a:cubicBezTo>
                <a:cubicBezTo>
                  <a:pt x="1180814" y="247536"/>
                  <a:pt x="1181378" y="249003"/>
                  <a:pt x="1181942" y="250582"/>
                </a:cubicBezTo>
                <a:cubicBezTo>
                  <a:pt x="1177880" y="254757"/>
                  <a:pt x="1173819" y="258818"/>
                  <a:pt x="1168967" y="263783"/>
                </a:cubicBezTo>
                <a:cubicBezTo>
                  <a:pt x="1186906" y="273598"/>
                  <a:pt x="1204507" y="283076"/>
                  <a:pt x="1222220" y="292666"/>
                </a:cubicBezTo>
                <a:cubicBezTo>
                  <a:pt x="1221769" y="294132"/>
                  <a:pt x="1221430" y="295599"/>
                  <a:pt x="1220979" y="297066"/>
                </a:cubicBezTo>
                <a:cubicBezTo>
                  <a:pt x="1216692" y="296727"/>
                  <a:pt x="1212292" y="296953"/>
                  <a:pt x="1208117" y="296050"/>
                </a:cubicBezTo>
                <a:cubicBezTo>
                  <a:pt x="1186342" y="291312"/>
                  <a:pt x="1164793" y="283414"/>
                  <a:pt x="1142792" y="281834"/>
                </a:cubicBezTo>
                <a:cubicBezTo>
                  <a:pt x="1109960" y="279578"/>
                  <a:pt x="1076903" y="281609"/>
                  <a:pt x="1043845" y="281834"/>
                </a:cubicBezTo>
                <a:cubicBezTo>
                  <a:pt x="1043168" y="281834"/>
                  <a:pt x="1042379" y="282173"/>
                  <a:pt x="1041702" y="282173"/>
                </a:cubicBezTo>
                <a:cubicBezTo>
                  <a:pt x="990028" y="277434"/>
                  <a:pt x="952119" y="309589"/>
                  <a:pt x="911051" y="332267"/>
                </a:cubicBezTo>
                <a:cubicBezTo>
                  <a:pt x="902815" y="336780"/>
                  <a:pt x="896497" y="345918"/>
                  <a:pt x="890856" y="354042"/>
                </a:cubicBezTo>
                <a:cubicBezTo>
                  <a:pt x="882733" y="365888"/>
                  <a:pt x="876076" y="378750"/>
                  <a:pt x="868630" y="391161"/>
                </a:cubicBezTo>
                <a:cubicBezTo>
                  <a:pt x="855880" y="412033"/>
                  <a:pt x="838618" y="425798"/>
                  <a:pt x="815489" y="436178"/>
                </a:cubicBezTo>
                <a:cubicBezTo>
                  <a:pt x="783786" y="450281"/>
                  <a:pt x="754790" y="470363"/>
                  <a:pt x="721056" y="489995"/>
                </a:cubicBezTo>
                <a:cubicBezTo>
                  <a:pt x="737415" y="496877"/>
                  <a:pt x="749939" y="498344"/>
                  <a:pt x="762011" y="494056"/>
                </a:cubicBezTo>
                <a:cubicBezTo>
                  <a:pt x="800822" y="480518"/>
                  <a:pt x="839295" y="466302"/>
                  <a:pt x="877881" y="452199"/>
                </a:cubicBezTo>
                <a:cubicBezTo>
                  <a:pt x="906426" y="441706"/>
                  <a:pt x="935421" y="438547"/>
                  <a:pt x="964981" y="446219"/>
                </a:cubicBezTo>
                <a:cubicBezTo>
                  <a:pt x="969156" y="447347"/>
                  <a:pt x="972879" y="450168"/>
                  <a:pt x="976264" y="456035"/>
                </a:cubicBezTo>
                <a:cubicBezTo>
                  <a:pt x="971751" y="456937"/>
                  <a:pt x="966899" y="459307"/>
                  <a:pt x="962725" y="458404"/>
                </a:cubicBezTo>
                <a:cubicBezTo>
                  <a:pt x="942304" y="454004"/>
                  <a:pt x="924365" y="461563"/>
                  <a:pt x="906313" y="468784"/>
                </a:cubicBezTo>
                <a:cubicBezTo>
                  <a:pt x="863552" y="485933"/>
                  <a:pt x="821131" y="503759"/>
                  <a:pt x="778257" y="520344"/>
                </a:cubicBezTo>
                <a:cubicBezTo>
                  <a:pt x="769231" y="523842"/>
                  <a:pt x="758513" y="525083"/>
                  <a:pt x="748698" y="524293"/>
                </a:cubicBezTo>
                <a:cubicBezTo>
                  <a:pt x="714963" y="521811"/>
                  <a:pt x="684726" y="531514"/>
                  <a:pt x="655731" y="547309"/>
                </a:cubicBezTo>
                <a:cubicBezTo>
                  <a:pt x="626622" y="563218"/>
                  <a:pt x="597288" y="578674"/>
                  <a:pt x="568518" y="595147"/>
                </a:cubicBezTo>
                <a:cubicBezTo>
                  <a:pt x="552158" y="604624"/>
                  <a:pt x="535799" y="603496"/>
                  <a:pt x="518311" y="600224"/>
                </a:cubicBezTo>
                <a:cubicBezTo>
                  <a:pt x="501387" y="597065"/>
                  <a:pt x="484238" y="595598"/>
                  <a:pt x="467089" y="593454"/>
                </a:cubicBezTo>
                <a:cubicBezTo>
                  <a:pt x="462237" y="592890"/>
                  <a:pt x="456709" y="593567"/>
                  <a:pt x="452534" y="591536"/>
                </a:cubicBezTo>
                <a:cubicBezTo>
                  <a:pt x="436175" y="583977"/>
                  <a:pt x="421621" y="588716"/>
                  <a:pt x="407179" y="596501"/>
                </a:cubicBezTo>
                <a:cubicBezTo>
                  <a:pt x="357085" y="623466"/>
                  <a:pt x="307443" y="651446"/>
                  <a:pt x="256785" y="677170"/>
                </a:cubicBezTo>
                <a:cubicBezTo>
                  <a:pt x="241102" y="685068"/>
                  <a:pt x="222712" y="689581"/>
                  <a:pt x="205111" y="691499"/>
                </a:cubicBezTo>
                <a:cubicBezTo>
                  <a:pt x="176454" y="694545"/>
                  <a:pt x="147458" y="693981"/>
                  <a:pt x="118688" y="695447"/>
                </a:cubicBezTo>
                <a:cubicBezTo>
                  <a:pt x="107293" y="696011"/>
                  <a:pt x="96010" y="698381"/>
                  <a:pt x="84615" y="698945"/>
                </a:cubicBezTo>
                <a:cubicBezTo>
                  <a:pt x="76943" y="699396"/>
                  <a:pt x="68481" y="699960"/>
                  <a:pt x="61712" y="697140"/>
                </a:cubicBezTo>
                <a:cubicBezTo>
                  <a:pt x="48511" y="691611"/>
                  <a:pt x="35762" y="684503"/>
                  <a:pt x="23803" y="676719"/>
                </a:cubicBezTo>
                <a:cubicBezTo>
                  <a:pt x="9700" y="667580"/>
                  <a:pt x="2366" y="653590"/>
                  <a:pt x="336" y="637005"/>
                </a:cubicBezTo>
                <a:cubicBezTo>
                  <a:pt x="-1131" y="625045"/>
                  <a:pt x="2028" y="621209"/>
                  <a:pt x="13423" y="619630"/>
                </a:cubicBezTo>
                <a:cubicBezTo>
                  <a:pt x="61035" y="612747"/>
                  <a:pt x="109098" y="615117"/>
                  <a:pt x="155469" y="624932"/>
                </a:cubicBezTo>
                <a:cubicBezTo>
                  <a:pt x="211881" y="636892"/>
                  <a:pt x="259154" y="620871"/>
                  <a:pt x="304622" y="591085"/>
                </a:cubicBezTo>
                <a:cubicBezTo>
                  <a:pt x="331136" y="573710"/>
                  <a:pt x="357311" y="555546"/>
                  <a:pt x="384276" y="538848"/>
                </a:cubicBezTo>
                <a:cubicBezTo>
                  <a:pt x="393415" y="533206"/>
                  <a:pt x="400635" y="526775"/>
                  <a:pt x="404246" y="517185"/>
                </a:cubicBezTo>
                <a:cubicBezTo>
                  <a:pt x="407630" y="508159"/>
                  <a:pt x="413497" y="503195"/>
                  <a:pt x="421959" y="499585"/>
                </a:cubicBezTo>
                <a:cubicBezTo>
                  <a:pt x="436513" y="493267"/>
                  <a:pt x="450729" y="486384"/>
                  <a:pt x="465284" y="480066"/>
                </a:cubicBezTo>
                <a:cubicBezTo>
                  <a:pt x="471150" y="477471"/>
                  <a:pt x="477356" y="475215"/>
                  <a:pt x="483674" y="474087"/>
                </a:cubicBezTo>
                <a:cubicBezTo>
                  <a:pt x="508495" y="469461"/>
                  <a:pt x="528578" y="449378"/>
                  <a:pt x="536250" y="424218"/>
                </a:cubicBezTo>
                <a:cubicBezTo>
                  <a:pt x="539296" y="414290"/>
                  <a:pt x="546855" y="405715"/>
                  <a:pt x="552497" y="396689"/>
                </a:cubicBezTo>
                <a:cubicBezTo>
                  <a:pt x="557009" y="389356"/>
                  <a:pt x="561861" y="382248"/>
                  <a:pt x="566261" y="375478"/>
                </a:cubicBezTo>
                <a:cubicBezTo>
                  <a:pt x="573933" y="375591"/>
                  <a:pt x="576979" y="378750"/>
                  <a:pt x="573707" y="384956"/>
                </a:cubicBezTo>
                <a:cubicBezTo>
                  <a:pt x="570323" y="391274"/>
                  <a:pt x="565471" y="396802"/>
                  <a:pt x="561522" y="402782"/>
                </a:cubicBezTo>
                <a:cubicBezTo>
                  <a:pt x="555091" y="412485"/>
                  <a:pt x="553061" y="422526"/>
                  <a:pt x="560507" y="434260"/>
                </a:cubicBezTo>
                <a:cubicBezTo>
                  <a:pt x="566035" y="429860"/>
                  <a:pt x="571225" y="425121"/>
                  <a:pt x="576979" y="421398"/>
                </a:cubicBezTo>
                <a:cubicBezTo>
                  <a:pt x="582621" y="417675"/>
                  <a:pt x="588939" y="414967"/>
                  <a:pt x="595257" y="411582"/>
                </a:cubicBezTo>
                <a:cubicBezTo>
                  <a:pt x="600785" y="422413"/>
                  <a:pt x="593564" y="424670"/>
                  <a:pt x="588713" y="428619"/>
                </a:cubicBezTo>
                <a:cubicBezTo>
                  <a:pt x="552722" y="458404"/>
                  <a:pt x="512105" y="482436"/>
                  <a:pt x="479612" y="516396"/>
                </a:cubicBezTo>
                <a:cubicBezTo>
                  <a:pt x="478258" y="517750"/>
                  <a:pt x="477920" y="520119"/>
                  <a:pt x="477130" y="521811"/>
                </a:cubicBezTo>
                <a:cubicBezTo>
                  <a:pt x="535009" y="551145"/>
                  <a:pt x="585892" y="534673"/>
                  <a:pt x="635084" y="496651"/>
                </a:cubicBezTo>
                <a:cubicBezTo>
                  <a:pt x="634407" y="481307"/>
                  <a:pt x="644674" y="472281"/>
                  <a:pt x="661597" y="468784"/>
                </a:cubicBezTo>
                <a:cubicBezTo>
                  <a:pt x="664982" y="468107"/>
                  <a:pt x="668367" y="466076"/>
                  <a:pt x="671187" y="463932"/>
                </a:cubicBezTo>
                <a:cubicBezTo>
                  <a:pt x="710789" y="435501"/>
                  <a:pt x="756031" y="417900"/>
                  <a:pt x="799243" y="396351"/>
                </a:cubicBezTo>
                <a:cubicBezTo>
                  <a:pt x="820002" y="385971"/>
                  <a:pt x="839295" y="373335"/>
                  <a:pt x="846967" y="348965"/>
                </a:cubicBezTo>
                <a:cubicBezTo>
                  <a:pt x="848885" y="342985"/>
                  <a:pt x="852834" y="337344"/>
                  <a:pt x="857009" y="332380"/>
                </a:cubicBezTo>
                <a:cubicBezTo>
                  <a:pt x="883748" y="300902"/>
                  <a:pt x="914098" y="275291"/>
                  <a:pt x="952796" y="257577"/>
                </a:cubicBezTo>
                <a:cubicBezTo>
                  <a:pt x="987433" y="241782"/>
                  <a:pt x="1023198" y="232982"/>
                  <a:pt x="1059415" y="224069"/>
                </a:cubicBezTo>
                <a:cubicBezTo>
                  <a:pt x="1079949" y="219104"/>
                  <a:pt x="1098565" y="210304"/>
                  <a:pt x="1113796" y="194509"/>
                </a:cubicBezTo>
                <a:cubicBezTo>
                  <a:pt x="1136812" y="170590"/>
                  <a:pt x="1160618" y="147574"/>
                  <a:pt x="1183860" y="123881"/>
                </a:cubicBezTo>
                <a:cubicBezTo>
                  <a:pt x="1188373" y="119255"/>
                  <a:pt x="1193337" y="114291"/>
                  <a:pt x="1195594" y="108537"/>
                </a:cubicBezTo>
                <a:cubicBezTo>
                  <a:pt x="1205071" y="83715"/>
                  <a:pt x="1214097" y="58668"/>
                  <a:pt x="1222333" y="33396"/>
                </a:cubicBezTo>
                <a:cubicBezTo>
                  <a:pt x="1223912" y="28657"/>
                  <a:pt x="1220866" y="22452"/>
                  <a:pt x="1220528" y="16924"/>
                </a:cubicBezTo>
                <a:cubicBezTo>
                  <a:pt x="1220302" y="13200"/>
                  <a:pt x="1220979" y="9364"/>
                  <a:pt x="1221656" y="0"/>
                </a:cubicBezTo>
                <a:cubicBezTo>
                  <a:pt x="1228877" y="11057"/>
                  <a:pt x="1233164" y="17826"/>
                  <a:pt x="1238692" y="26401"/>
                </a:cubicBezTo>
                <a:cubicBezTo>
                  <a:pt x="1248283" y="13088"/>
                  <a:pt x="1259226" y="3046"/>
                  <a:pt x="1278294" y="8462"/>
                </a:cubicBezTo>
                <a:cubicBezTo>
                  <a:pt x="1277165" y="10154"/>
                  <a:pt x="1276376" y="12749"/>
                  <a:pt x="1274570" y="13765"/>
                </a:cubicBezTo>
                <a:cubicBezTo>
                  <a:pt x="1247493" y="31027"/>
                  <a:pt x="1233841" y="57427"/>
                  <a:pt x="1224364" y="86875"/>
                </a:cubicBezTo>
                <a:cubicBezTo>
                  <a:pt x="1221994" y="94321"/>
                  <a:pt x="1218271" y="101542"/>
                  <a:pt x="1214210" y="108198"/>
                </a:cubicBezTo>
                <a:cubicBezTo>
                  <a:pt x="1202025" y="128281"/>
                  <a:pt x="1189275" y="148025"/>
                  <a:pt x="1176188" y="168785"/>
                </a:cubicBezTo>
                <a:cubicBezTo>
                  <a:pt x="1185101" y="175667"/>
                  <a:pt x="1193788" y="172959"/>
                  <a:pt x="1201348" y="170139"/>
                </a:cubicBezTo>
                <a:cubicBezTo>
                  <a:pt x="1225041" y="161451"/>
                  <a:pt x="1248621" y="152425"/>
                  <a:pt x="1271637" y="142271"/>
                </a:cubicBezTo>
                <a:cubicBezTo>
                  <a:pt x="1278407" y="139338"/>
                  <a:pt x="1283596" y="132455"/>
                  <a:pt x="1289125" y="126927"/>
                </a:cubicBezTo>
                <a:cubicBezTo>
                  <a:pt x="1303341" y="112711"/>
                  <a:pt x="1316879" y="97593"/>
                  <a:pt x="1331772" y="84054"/>
                </a:cubicBezTo>
                <a:cubicBezTo>
                  <a:pt x="1343957" y="72884"/>
                  <a:pt x="1353435" y="70289"/>
                  <a:pt x="1366184" y="71418"/>
                </a:cubicBezTo>
                <a:close/>
              </a:path>
            </a:pathLst>
          </a:custGeom>
          <a:solidFill>
            <a:schemeClr val="accent3">
              <a:lumMod val="20000"/>
              <a:lumOff val="80000"/>
            </a:schemeClr>
          </a:solidFill>
          <a:ln w="11257" cap="flat">
            <a:noFill/>
            <a:prstDash val="solid"/>
            <a:miter/>
          </a:ln>
        </p:spPr>
        <p:txBody>
          <a:bodyPr rtlCol="0" anchor="ctr"/>
          <a:lstStyle/>
          <a:p>
            <a:pPr rtl="0"/>
            <a:endParaRPr lang="it-IT" noProof="0"/>
          </a:p>
        </p:txBody>
      </p:sp>
      <p:sp>
        <p:nvSpPr>
          <p:cNvPr id="23" name="Rettangolo 22">
            <a:extLst>
              <a:ext uri="{FF2B5EF4-FFF2-40B4-BE49-F238E27FC236}">
                <a16:creationId xmlns:a16="http://schemas.microsoft.com/office/drawing/2014/main" id="{E976E5A3-E720-491F-80B9-92B94D665167}"/>
              </a:ext>
            </a:extLst>
          </p:cNvPr>
          <p:cNvSpPr/>
          <p:nvPr userDrawn="1"/>
        </p:nvSpPr>
        <p:spPr>
          <a:xfrm>
            <a:off x="524899" y="681630"/>
            <a:ext cx="3419582" cy="4586533"/>
          </a:xfrm>
          <a:prstGeom prst="rect">
            <a:avLst/>
          </a:prstGeom>
          <a:solidFill>
            <a:schemeClr val="bg1"/>
          </a:solidFill>
          <a:ln>
            <a:noFill/>
          </a:ln>
          <a:effectLst>
            <a:outerShdw blurRad="88900" dist="50800" dir="30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8" name="Rettangolo 27">
            <a:extLst>
              <a:ext uri="{FF2B5EF4-FFF2-40B4-BE49-F238E27FC236}">
                <a16:creationId xmlns:a16="http://schemas.microsoft.com/office/drawing/2014/main" id="{370D647A-A7D0-4786-B3B1-01ECB0E5CEA2}"/>
              </a:ext>
            </a:extLst>
          </p:cNvPr>
          <p:cNvSpPr/>
          <p:nvPr userDrawn="1"/>
        </p:nvSpPr>
        <p:spPr>
          <a:xfrm>
            <a:off x="1413196" y="333929"/>
            <a:ext cx="1642993" cy="490194"/>
          </a:xfrm>
          <a:prstGeom prst="rect">
            <a:avLst/>
          </a:prstGeom>
          <a:solidFill>
            <a:schemeClr val="accent3">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30" name="Rettangolo 29">
            <a:extLst>
              <a:ext uri="{FF2B5EF4-FFF2-40B4-BE49-F238E27FC236}">
                <a16:creationId xmlns:a16="http://schemas.microsoft.com/office/drawing/2014/main" id="{F96FA808-97EC-4F02-8C56-FE1435B9771D}"/>
              </a:ext>
            </a:extLst>
          </p:cNvPr>
          <p:cNvSpPr/>
          <p:nvPr userDrawn="1"/>
        </p:nvSpPr>
        <p:spPr>
          <a:xfrm>
            <a:off x="4386204" y="681630"/>
            <a:ext cx="3419582" cy="4586533"/>
          </a:xfrm>
          <a:prstGeom prst="rect">
            <a:avLst/>
          </a:prstGeom>
          <a:solidFill>
            <a:schemeClr val="bg1"/>
          </a:solidFill>
          <a:ln>
            <a:noFill/>
          </a:ln>
          <a:effectLst>
            <a:outerShdw blurRad="88900" dist="50800" dir="30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35" name="Rettangolo 34">
            <a:extLst>
              <a:ext uri="{FF2B5EF4-FFF2-40B4-BE49-F238E27FC236}">
                <a16:creationId xmlns:a16="http://schemas.microsoft.com/office/drawing/2014/main" id="{5E109696-1980-4D2D-B937-02F74014104E}"/>
              </a:ext>
            </a:extLst>
          </p:cNvPr>
          <p:cNvSpPr/>
          <p:nvPr userDrawn="1"/>
        </p:nvSpPr>
        <p:spPr>
          <a:xfrm>
            <a:off x="5274501" y="333929"/>
            <a:ext cx="1642993" cy="490194"/>
          </a:xfrm>
          <a:prstGeom prst="rect">
            <a:avLst/>
          </a:prstGeom>
          <a:solidFill>
            <a:schemeClr val="accent3">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36" name="Rettangolo 35">
            <a:extLst>
              <a:ext uri="{FF2B5EF4-FFF2-40B4-BE49-F238E27FC236}">
                <a16:creationId xmlns:a16="http://schemas.microsoft.com/office/drawing/2014/main" id="{0447A092-9105-4154-A058-8646A83D73E4}"/>
              </a:ext>
            </a:extLst>
          </p:cNvPr>
          <p:cNvSpPr/>
          <p:nvPr userDrawn="1"/>
        </p:nvSpPr>
        <p:spPr>
          <a:xfrm>
            <a:off x="8247514" y="677261"/>
            <a:ext cx="3419582" cy="4586533"/>
          </a:xfrm>
          <a:prstGeom prst="rect">
            <a:avLst/>
          </a:prstGeom>
          <a:solidFill>
            <a:schemeClr val="bg1"/>
          </a:solidFill>
          <a:ln>
            <a:noFill/>
          </a:ln>
          <a:effectLst>
            <a:outerShdw blurRad="88900" dist="50800" dir="30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39" name="Rettangolo 38">
            <a:extLst>
              <a:ext uri="{FF2B5EF4-FFF2-40B4-BE49-F238E27FC236}">
                <a16:creationId xmlns:a16="http://schemas.microsoft.com/office/drawing/2014/main" id="{95407C56-9ECE-4F96-9CC0-5AF4992CB676}"/>
              </a:ext>
            </a:extLst>
          </p:cNvPr>
          <p:cNvSpPr/>
          <p:nvPr userDrawn="1"/>
        </p:nvSpPr>
        <p:spPr>
          <a:xfrm>
            <a:off x="9135811" y="329560"/>
            <a:ext cx="1642993" cy="490194"/>
          </a:xfrm>
          <a:prstGeom prst="rect">
            <a:avLst/>
          </a:prstGeom>
          <a:solidFill>
            <a:schemeClr val="accent3">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19" name="Segnaposto immagine 18">
            <a:extLst>
              <a:ext uri="{FF2B5EF4-FFF2-40B4-BE49-F238E27FC236}">
                <a16:creationId xmlns:a16="http://schemas.microsoft.com/office/drawing/2014/main" id="{48F0D1A6-69DE-433E-821B-4FF1D0640D01}"/>
              </a:ext>
            </a:extLst>
          </p:cNvPr>
          <p:cNvSpPr>
            <a:spLocks noGrp="1"/>
          </p:cNvSpPr>
          <p:nvPr>
            <p:ph type="pic" sz="quarter" idx="10" hasCustomPrompt="1"/>
          </p:nvPr>
        </p:nvSpPr>
        <p:spPr>
          <a:xfrm>
            <a:off x="771015" y="947627"/>
            <a:ext cx="2927350" cy="3578033"/>
          </a:xfrm>
          <a:solidFill>
            <a:schemeClr val="tx2">
              <a:lumMod val="40000"/>
              <a:lumOff val="60000"/>
            </a:schemeClr>
          </a:solidFill>
        </p:spPr>
        <p:txBody>
          <a:bodyPr rtlCol="0"/>
          <a:lstStyle>
            <a:lvl1pPr algn="ctr">
              <a:buNone/>
              <a:defRPr>
                <a:solidFill>
                  <a:schemeClr val="tx2">
                    <a:lumMod val="40000"/>
                    <a:lumOff val="60000"/>
                  </a:schemeClr>
                </a:solidFill>
                <a:latin typeface="+mn-lt"/>
              </a:defRPr>
            </a:lvl1pPr>
          </a:lstStyle>
          <a:p>
            <a:pPr rtl="0"/>
            <a:r>
              <a:rPr lang="it-IT" noProof="0"/>
              <a:t>Immagine</a:t>
            </a:r>
          </a:p>
        </p:txBody>
      </p:sp>
      <p:sp>
        <p:nvSpPr>
          <p:cNvPr id="20" name="Segnaposto immagine 18">
            <a:extLst>
              <a:ext uri="{FF2B5EF4-FFF2-40B4-BE49-F238E27FC236}">
                <a16:creationId xmlns:a16="http://schemas.microsoft.com/office/drawing/2014/main" id="{5433B204-C104-4815-BF09-872F084D86D9}"/>
              </a:ext>
            </a:extLst>
          </p:cNvPr>
          <p:cNvSpPr>
            <a:spLocks noGrp="1"/>
          </p:cNvSpPr>
          <p:nvPr>
            <p:ph type="pic" sz="quarter" idx="15" hasCustomPrompt="1"/>
          </p:nvPr>
        </p:nvSpPr>
        <p:spPr>
          <a:xfrm>
            <a:off x="4632320" y="947627"/>
            <a:ext cx="2927350" cy="3578033"/>
          </a:xfrm>
          <a:solidFill>
            <a:schemeClr val="tx2">
              <a:lumMod val="40000"/>
              <a:lumOff val="60000"/>
            </a:schemeClr>
          </a:solidFill>
        </p:spPr>
        <p:txBody>
          <a:bodyPr rtlCol="0"/>
          <a:lstStyle>
            <a:lvl1pPr algn="ctr">
              <a:buNone/>
              <a:defRPr>
                <a:solidFill>
                  <a:schemeClr val="tx2">
                    <a:lumMod val="40000"/>
                    <a:lumOff val="60000"/>
                  </a:schemeClr>
                </a:solidFill>
                <a:latin typeface="+mn-lt"/>
              </a:defRPr>
            </a:lvl1pPr>
          </a:lstStyle>
          <a:p>
            <a:pPr rtl="0"/>
            <a:r>
              <a:rPr lang="it-IT" noProof="0"/>
              <a:t>Immagine</a:t>
            </a:r>
          </a:p>
        </p:txBody>
      </p:sp>
      <p:sp>
        <p:nvSpPr>
          <p:cNvPr id="21" name="Segnaposto immagine 18">
            <a:extLst>
              <a:ext uri="{FF2B5EF4-FFF2-40B4-BE49-F238E27FC236}">
                <a16:creationId xmlns:a16="http://schemas.microsoft.com/office/drawing/2014/main" id="{7E31EC5E-2551-4B7D-90D4-D3B557EA3E79}"/>
              </a:ext>
            </a:extLst>
          </p:cNvPr>
          <p:cNvSpPr>
            <a:spLocks noGrp="1"/>
          </p:cNvSpPr>
          <p:nvPr>
            <p:ph type="pic" sz="quarter" idx="16" hasCustomPrompt="1"/>
          </p:nvPr>
        </p:nvSpPr>
        <p:spPr>
          <a:xfrm>
            <a:off x="8493630" y="943258"/>
            <a:ext cx="2927350" cy="3578033"/>
          </a:xfrm>
          <a:solidFill>
            <a:schemeClr val="tx2">
              <a:lumMod val="40000"/>
              <a:lumOff val="60000"/>
            </a:schemeClr>
          </a:solidFill>
        </p:spPr>
        <p:txBody>
          <a:bodyPr rtlCol="0"/>
          <a:lstStyle>
            <a:lvl1pPr algn="ctr">
              <a:buNone/>
              <a:defRPr>
                <a:solidFill>
                  <a:schemeClr val="tx2">
                    <a:lumMod val="40000"/>
                    <a:lumOff val="60000"/>
                  </a:schemeClr>
                </a:solidFill>
                <a:latin typeface="+mn-lt"/>
              </a:defRPr>
            </a:lvl1pPr>
          </a:lstStyle>
          <a:p>
            <a:pPr rtl="0"/>
            <a:r>
              <a:rPr lang="it-IT" noProof="0"/>
              <a:t>Immagine</a:t>
            </a:r>
          </a:p>
        </p:txBody>
      </p:sp>
      <p:sp>
        <p:nvSpPr>
          <p:cNvPr id="5" name="Titolo 4">
            <a:extLst>
              <a:ext uri="{FF2B5EF4-FFF2-40B4-BE49-F238E27FC236}">
                <a16:creationId xmlns:a16="http://schemas.microsoft.com/office/drawing/2014/main" id="{A8BF323E-9C2D-48E5-BB6B-96419386C7A3}"/>
              </a:ext>
            </a:extLst>
          </p:cNvPr>
          <p:cNvSpPr>
            <a:spLocks noGrp="1"/>
          </p:cNvSpPr>
          <p:nvPr>
            <p:ph type="title"/>
          </p:nvPr>
        </p:nvSpPr>
        <p:spPr>
          <a:xfrm>
            <a:off x="3639067" y="5766800"/>
            <a:ext cx="4721634" cy="676186"/>
          </a:xfrm>
        </p:spPr>
        <p:txBody>
          <a:bodyPr vert="horz" lIns="0" tIns="0" rIns="0" bIns="0" rtlCol="0">
            <a:noAutofit/>
          </a:bodyPr>
          <a:lstStyle>
            <a:lvl1pPr algn="ctr">
              <a:buFont typeface="Arial" panose="020B0604020202020204" pitchFamily="34" charset="0"/>
              <a:buNone/>
              <a:defRPr lang="en-US" sz="1600">
                <a:solidFill>
                  <a:schemeClr val="accent3">
                    <a:lumMod val="20000"/>
                    <a:lumOff val="80000"/>
                  </a:schemeClr>
                </a:solidFill>
                <a:latin typeface="+mn-lt"/>
                <a:ea typeface="+mn-ea"/>
                <a:cs typeface="+mn-cs"/>
              </a:defRPr>
            </a:lvl1pPr>
          </a:lstStyle>
          <a:p>
            <a:pPr marL="228600" lvl="0" indent="-228600" algn="ctr" rtl="0">
              <a:lnSpc>
                <a:spcPct val="100000"/>
              </a:lnSpc>
              <a:spcBef>
                <a:spcPts val="1000"/>
              </a:spcBef>
              <a:buFontTx/>
            </a:pPr>
            <a:r>
              <a:rPr lang="it-IT" noProof="0"/>
              <a:t>Fare clic per modificare lo stile del titolo dello schema</a:t>
            </a:r>
          </a:p>
        </p:txBody>
      </p:sp>
    </p:spTree>
    <p:extLst>
      <p:ext uri="{BB962C8B-B14F-4D97-AF65-F5344CB8AC3E}">
        <p14:creationId xmlns:p14="http://schemas.microsoft.com/office/powerpoint/2010/main" val="13788990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 foto">
    <p:bg>
      <p:bgPr>
        <a:solidFill>
          <a:schemeClr val="tx2">
            <a:lumMod val="60000"/>
            <a:lumOff val="40000"/>
          </a:schemeClr>
        </a:solidFill>
        <a:effectLst/>
      </p:bgPr>
    </p:bg>
    <p:spTree>
      <p:nvGrpSpPr>
        <p:cNvPr id="1" name=""/>
        <p:cNvGrpSpPr/>
        <p:nvPr/>
      </p:nvGrpSpPr>
      <p:grpSpPr>
        <a:xfrm>
          <a:off x="0" y="0"/>
          <a:ext cx="0" cy="0"/>
          <a:chOff x="0" y="0"/>
          <a:chExt cx="0" cy="0"/>
        </a:xfrm>
      </p:grpSpPr>
      <p:pic>
        <p:nvPicPr>
          <p:cNvPr id="2" name="Segnaposto immagine 25" descr="Primo piano di un corallo&#10;&#10;Descrizione generata automaticamente">
            <a:extLst>
              <a:ext uri="{FF2B5EF4-FFF2-40B4-BE49-F238E27FC236}">
                <a16:creationId xmlns:a16="http://schemas.microsoft.com/office/drawing/2014/main" id="{494EA73B-5244-4C80-99EB-DDE5EDF9EDE5}"/>
              </a:ext>
            </a:extLst>
          </p:cNvPr>
          <p:cNvPicPr>
            <a:picLocks noChangeAspect="1"/>
          </p:cNvPicPr>
          <p:nvPr userDrawn="1"/>
        </p:nvPicPr>
        <p:blipFill rotWithShape="1">
          <a:blip r:embed="rId2">
            <a:duotone>
              <a:schemeClr val="accent1">
                <a:shade val="45000"/>
                <a:satMod val="135000"/>
              </a:schemeClr>
              <a:prstClr val="white"/>
            </a:duotone>
            <a:alphaModFix amt="8000"/>
          </a:blip>
          <a:srcRect t="42935" b="815"/>
          <a:stretch/>
        </p:blipFill>
        <p:spPr>
          <a:xfrm>
            <a:off x="0" y="0"/>
            <a:ext cx="12192000" cy="6858000"/>
          </a:xfrm>
          <a:prstGeom prst="rect">
            <a:avLst/>
          </a:prstGeom>
        </p:spPr>
      </p:pic>
      <p:sp>
        <p:nvSpPr>
          <p:cNvPr id="22" name="Rettangolo 21">
            <a:extLst>
              <a:ext uri="{FF2B5EF4-FFF2-40B4-BE49-F238E27FC236}">
                <a16:creationId xmlns:a16="http://schemas.microsoft.com/office/drawing/2014/main" id="{AA9CE015-6EB3-4DD0-8826-DCA2711CBE4F}"/>
              </a:ext>
            </a:extLst>
          </p:cNvPr>
          <p:cNvSpPr/>
          <p:nvPr/>
        </p:nvSpPr>
        <p:spPr>
          <a:xfrm>
            <a:off x="848391" y="764153"/>
            <a:ext cx="4664641" cy="5590223"/>
          </a:xfrm>
          <a:prstGeom prst="rect">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5" name="Rettangolo 24">
            <a:extLst>
              <a:ext uri="{FF2B5EF4-FFF2-40B4-BE49-F238E27FC236}">
                <a16:creationId xmlns:a16="http://schemas.microsoft.com/office/drawing/2014/main" id="{F82B1BBD-5D08-4833-9588-FBABF1274F43}"/>
              </a:ext>
            </a:extLst>
          </p:cNvPr>
          <p:cNvSpPr/>
          <p:nvPr userDrawn="1"/>
        </p:nvSpPr>
        <p:spPr>
          <a:xfrm>
            <a:off x="2099538" y="484640"/>
            <a:ext cx="2162346" cy="530045"/>
          </a:xfrm>
          <a:prstGeom prst="rect">
            <a:avLst/>
          </a:prstGeom>
          <a:solidFill>
            <a:schemeClr val="accent3">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6" name="Elemento grafico 3">
            <a:extLst>
              <a:ext uri="{FF2B5EF4-FFF2-40B4-BE49-F238E27FC236}">
                <a16:creationId xmlns:a16="http://schemas.microsoft.com/office/drawing/2014/main" id="{8D4CA70A-5D6E-4779-8014-6C12C593AFCF}"/>
              </a:ext>
            </a:extLst>
          </p:cNvPr>
          <p:cNvSpPr/>
          <p:nvPr userDrawn="1"/>
        </p:nvSpPr>
        <p:spPr>
          <a:xfrm rot="1514662">
            <a:off x="8184917" y="3851221"/>
            <a:ext cx="1366188" cy="699316"/>
          </a:xfrm>
          <a:custGeom>
            <a:avLst/>
            <a:gdLst>
              <a:gd name="connsiteX0" fmla="*/ 1366184 w 1366188"/>
              <a:gd name="connsiteY0" fmla="*/ 71418 h 699316"/>
              <a:gd name="connsiteX1" fmla="*/ 1345311 w 1366188"/>
              <a:gd name="connsiteY1" fmla="*/ 92290 h 699316"/>
              <a:gd name="connsiteX2" fmla="*/ 1349937 w 1366188"/>
              <a:gd name="connsiteY2" fmla="*/ 103798 h 699316"/>
              <a:gd name="connsiteX3" fmla="*/ 1347680 w 1366188"/>
              <a:gd name="connsiteY3" fmla="*/ 107634 h 699316"/>
              <a:gd name="connsiteX4" fmla="*/ 1248057 w 1366188"/>
              <a:gd name="connsiteY4" fmla="*/ 172169 h 699316"/>
              <a:gd name="connsiteX5" fmla="*/ 1175172 w 1366188"/>
              <a:gd name="connsiteY5" fmla="*/ 204550 h 699316"/>
              <a:gd name="connsiteX6" fmla="*/ 1091683 w 1366188"/>
              <a:gd name="connsiteY6" fmla="*/ 239525 h 699316"/>
              <a:gd name="connsiteX7" fmla="*/ 1059077 w 1366188"/>
              <a:gd name="connsiteY7" fmla="*/ 252500 h 699316"/>
              <a:gd name="connsiteX8" fmla="*/ 1120904 w 1366188"/>
              <a:gd name="connsiteY8" fmla="*/ 257690 h 699316"/>
              <a:gd name="connsiteX9" fmla="*/ 1180250 w 1366188"/>
              <a:gd name="connsiteY9" fmla="*/ 245956 h 699316"/>
              <a:gd name="connsiteX10" fmla="*/ 1181942 w 1366188"/>
              <a:gd name="connsiteY10" fmla="*/ 250582 h 699316"/>
              <a:gd name="connsiteX11" fmla="*/ 1168967 w 1366188"/>
              <a:gd name="connsiteY11" fmla="*/ 263783 h 699316"/>
              <a:gd name="connsiteX12" fmla="*/ 1222220 w 1366188"/>
              <a:gd name="connsiteY12" fmla="*/ 292666 h 699316"/>
              <a:gd name="connsiteX13" fmla="*/ 1220979 w 1366188"/>
              <a:gd name="connsiteY13" fmla="*/ 297066 h 699316"/>
              <a:gd name="connsiteX14" fmla="*/ 1208117 w 1366188"/>
              <a:gd name="connsiteY14" fmla="*/ 296050 h 699316"/>
              <a:gd name="connsiteX15" fmla="*/ 1142792 w 1366188"/>
              <a:gd name="connsiteY15" fmla="*/ 281834 h 699316"/>
              <a:gd name="connsiteX16" fmla="*/ 1043845 w 1366188"/>
              <a:gd name="connsiteY16" fmla="*/ 281834 h 699316"/>
              <a:gd name="connsiteX17" fmla="*/ 1041702 w 1366188"/>
              <a:gd name="connsiteY17" fmla="*/ 282173 h 699316"/>
              <a:gd name="connsiteX18" fmla="*/ 911051 w 1366188"/>
              <a:gd name="connsiteY18" fmla="*/ 332267 h 699316"/>
              <a:gd name="connsiteX19" fmla="*/ 890856 w 1366188"/>
              <a:gd name="connsiteY19" fmla="*/ 354042 h 699316"/>
              <a:gd name="connsiteX20" fmla="*/ 868630 w 1366188"/>
              <a:gd name="connsiteY20" fmla="*/ 391161 h 699316"/>
              <a:gd name="connsiteX21" fmla="*/ 815489 w 1366188"/>
              <a:gd name="connsiteY21" fmla="*/ 436178 h 699316"/>
              <a:gd name="connsiteX22" fmla="*/ 721056 w 1366188"/>
              <a:gd name="connsiteY22" fmla="*/ 489995 h 699316"/>
              <a:gd name="connsiteX23" fmla="*/ 762011 w 1366188"/>
              <a:gd name="connsiteY23" fmla="*/ 494056 h 699316"/>
              <a:gd name="connsiteX24" fmla="*/ 877881 w 1366188"/>
              <a:gd name="connsiteY24" fmla="*/ 452199 h 699316"/>
              <a:gd name="connsiteX25" fmla="*/ 964981 w 1366188"/>
              <a:gd name="connsiteY25" fmla="*/ 446219 h 699316"/>
              <a:gd name="connsiteX26" fmla="*/ 976264 w 1366188"/>
              <a:gd name="connsiteY26" fmla="*/ 456035 h 699316"/>
              <a:gd name="connsiteX27" fmla="*/ 962725 w 1366188"/>
              <a:gd name="connsiteY27" fmla="*/ 458404 h 699316"/>
              <a:gd name="connsiteX28" fmla="*/ 906313 w 1366188"/>
              <a:gd name="connsiteY28" fmla="*/ 468784 h 699316"/>
              <a:gd name="connsiteX29" fmla="*/ 778257 w 1366188"/>
              <a:gd name="connsiteY29" fmla="*/ 520344 h 699316"/>
              <a:gd name="connsiteX30" fmla="*/ 748698 w 1366188"/>
              <a:gd name="connsiteY30" fmla="*/ 524293 h 699316"/>
              <a:gd name="connsiteX31" fmla="*/ 655731 w 1366188"/>
              <a:gd name="connsiteY31" fmla="*/ 547309 h 699316"/>
              <a:gd name="connsiteX32" fmla="*/ 568518 w 1366188"/>
              <a:gd name="connsiteY32" fmla="*/ 595147 h 699316"/>
              <a:gd name="connsiteX33" fmla="*/ 518311 w 1366188"/>
              <a:gd name="connsiteY33" fmla="*/ 600224 h 699316"/>
              <a:gd name="connsiteX34" fmla="*/ 467089 w 1366188"/>
              <a:gd name="connsiteY34" fmla="*/ 593454 h 699316"/>
              <a:gd name="connsiteX35" fmla="*/ 452534 w 1366188"/>
              <a:gd name="connsiteY35" fmla="*/ 591536 h 699316"/>
              <a:gd name="connsiteX36" fmla="*/ 407179 w 1366188"/>
              <a:gd name="connsiteY36" fmla="*/ 596501 h 699316"/>
              <a:gd name="connsiteX37" fmla="*/ 256785 w 1366188"/>
              <a:gd name="connsiteY37" fmla="*/ 677170 h 699316"/>
              <a:gd name="connsiteX38" fmla="*/ 205111 w 1366188"/>
              <a:gd name="connsiteY38" fmla="*/ 691499 h 699316"/>
              <a:gd name="connsiteX39" fmla="*/ 118688 w 1366188"/>
              <a:gd name="connsiteY39" fmla="*/ 695447 h 699316"/>
              <a:gd name="connsiteX40" fmla="*/ 84615 w 1366188"/>
              <a:gd name="connsiteY40" fmla="*/ 698945 h 699316"/>
              <a:gd name="connsiteX41" fmla="*/ 61712 w 1366188"/>
              <a:gd name="connsiteY41" fmla="*/ 697140 h 699316"/>
              <a:gd name="connsiteX42" fmla="*/ 23803 w 1366188"/>
              <a:gd name="connsiteY42" fmla="*/ 676719 h 699316"/>
              <a:gd name="connsiteX43" fmla="*/ 336 w 1366188"/>
              <a:gd name="connsiteY43" fmla="*/ 637005 h 699316"/>
              <a:gd name="connsiteX44" fmla="*/ 13423 w 1366188"/>
              <a:gd name="connsiteY44" fmla="*/ 619630 h 699316"/>
              <a:gd name="connsiteX45" fmla="*/ 155469 w 1366188"/>
              <a:gd name="connsiteY45" fmla="*/ 624932 h 699316"/>
              <a:gd name="connsiteX46" fmla="*/ 304622 w 1366188"/>
              <a:gd name="connsiteY46" fmla="*/ 591085 h 699316"/>
              <a:gd name="connsiteX47" fmla="*/ 384276 w 1366188"/>
              <a:gd name="connsiteY47" fmla="*/ 538848 h 699316"/>
              <a:gd name="connsiteX48" fmla="*/ 404246 w 1366188"/>
              <a:gd name="connsiteY48" fmla="*/ 517185 h 699316"/>
              <a:gd name="connsiteX49" fmla="*/ 421959 w 1366188"/>
              <a:gd name="connsiteY49" fmla="*/ 499585 h 699316"/>
              <a:gd name="connsiteX50" fmla="*/ 465284 w 1366188"/>
              <a:gd name="connsiteY50" fmla="*/ 480066 h 699316"/>
              <a:gd name="connsiteX51" fmla="*/ 483674 w 1366188"/>
              <a:gd name="connsiteY51" fmla="*/ 474087 h 699316"/>
              <a:gd name="connsiteX52" fmla="*/ 536250 w 1366188"/>
              <a:gd name="connsiteY52" fmla="*/ 424218 h 699316"/>
              <a:gd name="connsiteX53" fmla="*/ 552497 w 1366188"/>
              <a:gd name="connsiteY53" fmla="*/ 396689 h 699316"/>
              <a:gd name="connsiteX54" fmla="*/ 566261 w 1366188"/>
              <a:gd name="connsiteY54" fmla="*/ 375478 h 699316"/>
              <a:gd name="connsiteX55" fmla="*/ 573707 w 1366188"/>
              <a:gd name="connsiteY55" fmla="*/ 384956 h 699316"/>
              <a:gd name="connsiteX56" fmla="*/ 561522 w 1366188"/>
              <a:gd name="connsiteY56" fmla="*/ 402782 h 699316"/>
              <a:gd name="connsiteX57" fmla="*/ 560507 w 1366188"/>
              <a:gd name="connsiteY57" fmla="*/ 434260 h 699316"/>
              <a:gd name="connsiteX58" fmla="*/ 576979 w 1366188"/>
              <a:gd name="connsiteY58" fmla="*/ 421398 h 699316"/>
              <a:gd name="connsiteX59" fmla="*/ 595257 w 1366188"/>
              <a:gd name="connsiteY59" fmla="*/ 411582 h 699316"/>
              <a:gd name="connsiteX60" fmla="*/ 588713 w 1366188"/>
              <a:gd name="connsiteY60" fmla="*/ 428619 h 699316"/>
              <a:gd name="connsiteX61" fmla="*/ 479612 w 1366188"/>
              <a:gd name="connsiteY61" fmla="*/ 516396 h 699316"/>
              <a:gd name="connsiteX62" fmla="*/ 477130 w 1366188"/>
              <a:gd name="connsiteY62" fmla="*/ 521811 h 699316"/>
              <a:gd name="connsiteX63" fmla="*/ 635084 w 1366188"/>
              <a:gd name="connsiteY63" fmla="*/ 496651 h 699316"/>
              <a:gd name="connsiteX64" fmla="*/ 661597 w 1366188"/>
              <a:gd name="connsiteY64" fmla="*/ 468784 h 699316"/>
              <a:gd name="connsiteX65" fmla="*/ 671187 w 1366188"/>
              <a:gd name="connsiteY65" fmla="*/ 463932 h 699316"/>
              <a:gd name="connsiteX66" fmla="*/ 799243 w 1366188"/>
              <a:gd name="connsiteY66" fmla="*/ 396351 h 699316"/>
              <a:gd name="connsiteX67" fmla="*/ 846967 w 1366188"/>
              <a:gd name="connsiteY67" fmla="*/ 348965 h 699316"/>
              <a:gd name="connsiteX68" fmla="*/ 857009 w 1366188"/>
              <a:gd name="connsiteY68" fmla="*/ 332380 h 699316"/>
              <a:gd name="connsiteX69" fmla="*/ 952796 w 1366188"/>
              <a:gd name="connsiteY69" fmla="*/ 257577 h 699316"/>
              <a:gd name="connsiteX70" fmla="*/ 1059415 w 1366188"/>
              <a:gd name="connsiteY70" fmla="*/ 224069 h 699316"/>
              <a:gd name="connsiteX71" fmla="*/ 1113796 w 1366188"/>
              <a:gd name="connsiteY71" fmla="*/ 194509 h 699316"/>
              <a:gd name="connsiteX72" fmla="*/ 1183860 w 1366188"/>
              <a:gd name="connsiteY72" fmla="*/ 123881 h 699316"/>
              <a:gd name="connsiteX73" fmla="*/ 1195594 w 1366188"/>
              <a:gd name="connsiteY73" fmla="*/ 108537 h 699316"/>
              <a:gd name="connsiteX74" fmla="*/ 1222333 w 1366188"/>
              <a:gd name="connsiteY74" fmla="*/ 33396 h 699316"/>
              <a:gd name="connsiteX75" fmla="*/ 1220528 w 1366188"/>
              <a:gd name="connsiteY75" fmla="*/ 16924 h 699316"/>
              <a:gd name="connsiteX76" fmla="*/ 1221656 w 1366188"/>
              <a:gd name="connsiteY76" fmla="*/ 0 h 699316"/>
              <a:gd name="connsiteX77" fmla="*/ 1238692 w 1366188"/>
              <a:gd name="connsiteY77" fmla="*/ 26401 h 699316"/>
              <a:gd name="connsiteX78" fmla="*/ 1278294 w 1366188"/>
              <a:gd name="connsiteY78" fmla="*/ 8462 h 699316"/>
              <a:gd name="connsiteX79" fmla="*/ 1274570 w 1366188"/>
              <a:gd name="connsiteY79" fmla="*/ 13765 h 699316"/>
              <a:gd name="connsiteX80" fmla="*/ 1224364 w 1366188"/>
              <a:gd name="connsiteY80" fmla="*/ 86875 h 699316"/>
              <a:gd name="connsiteX81" fmla="*/ 1214210 w 1366188"/>
              <a:gd name="connsiteY81" fmla="*/ 108198 h 699316"/>
              <a:gd name="connsiteX82" fmla="*/ 1176188 w 1366188"/>
              <a:gd name="connsiteY82" fmla="*/ 168785 h 699316"/>
              <a:gd name="connsiteX83" fmla="*/ 1201348 w 1366188"/>
              <a:gd name="connsiteY83" fmla="*/ 170139 h 699316"/>
              <a:gd name="connsiteX84" fmla="*/ 1271637 w 1366188"/>
              <a:gd name="connsiteY84" fmla="*/ 142271 h 699316"/>
              <a:gd name="connsiteX85" fmla="*/ 1289125 w 1366188"/>
              <a:gd name="connsiteY85" fmla="*/ 126927 h 699316"/>
              <a:gd name="connsiteX86" fmla="*/ 1331772 w 1366188"/>
              <a:gd name="connsiteY86" fmla="*/ 84054 h 699316"/>
              <a:gd name="connsiteX87" fmla="*/ 1366184 w 1366188"/>
              <a:gd name="connsiteY87" fmla="*/ 71418 h 69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366188" h="699316">
                <a:moveTo>
                  <a:pt x="1366184" y="71418"/>
                </a:moveTo>
                <a:cubicBezTo>
                  <a:pt x="1366522" y="85408"/>
                  <a:pt x="1349598" y="81008"/>
                  <a:pt x="1345311" y="92290"/>
                </a:cubicBezTo>
                <a:cubicBezTo>
                  <a:pt x="1346439" y="95223"/>
                  <a:pt x="1348245" y="99624"/>
                  <a:pt x="1349937" y="103798"/>
                </a:cubicBezTo>
                <a:cubicBezTo>
                  <a:pt x="1349034" y="105378"/>
                  <a:pt x="1348696" y="106957"/>
                  <a:pt x="1347680" y="107634"/>
                </a:cubicBezTo>
                <a:cubicBezTo>
                  <a:pt x="1314623" y="129409"/>
                  <a:pt x="1282242" y="152425"/>
                  <a:pt x="1248057" y="172169"/>
                </a:cubicBezTo>
                <a:cubicBezTo>
                  <a:pt x="1225154" y="185370"/>
                  <a:pt x="1199655" y="194170"/>
                  <a:pt x="1175172" y="204550"/>
                </a:cubicBezTo>
                <a:cubicBezTo>
                  <a:pt x="1147418" y="216397"/>
                  <a:pt x="1119550" y="227905"/>
                  <a:pt x="1091683" y="239525"/>
                </a:cubicBezTo>
                <a:cubicBezTo>
                  <a:pt x="1081190" y="243926"/>
                  <a:pt x="1070585" y="247874"/>
                  <a:pt x="1059077" y="252500"/>
                </a:cubicBezTo>
                <a:cubicBezTo>
                  <a:pt x="1080513" y="254080"/>
                  <a:pt x="1101160" y="253403"/>
                  <a:pt x="1120904" y="257690"/>
                </a:cubicBezTo>
                <a:cubicBezTo>
                  <a:pt x="1142679" y="262429"/>
                  <a:pt x="1159941" y="245731"/>
                  <a:pt x="1180250" y="245956"/>
                </a:cubicBezTo>
                <a:cubicBezTo>
                  <a:pt x="1180814" y="247536"/>
                  <a:pt x="1181378" y="249003"/>
                  <a:pt x="1181942" y="250582"/>
                </a:cubicBezTo>
                <a:cubicBezTo>
                  <a:pt x="1177880" y="254757"/>
                  <a:pt x="1173819" y="258818"/>
                  <a:pt x="1168967" y="263783"/>
                </a:cubicBezTo>
                <a:cubicBezTo>
                  <a:pt x="1186906" y="273598"/>
                  <a:pt x="1204507" y="283076"/>
                  <a:pt x="1222220" y="292666"/>
                </a:cubicBezTo>
                <a:cubicBezTo>
                  <a:pt x="1221769" y="294132"/>
                  <a:pt x="1221430" y="295599"/>
                  <a:pt x="1220979" y="297066"/>
                </a:cubicBezTo>
                <a:cubicBezTo>
                  <a:pt x="1216692" y="296727"/>
                  <a:pt x="1212292" y="296953"/>
                  <a:pt x="1208117" y="296050"/>
                </a:cubicBezTo>
                <a:cubicBezTo>
                  <a:pt x="1186342" y="291312"/>
                  <a:pt x="1164793" y="283414"/>
                  <a:pt x="1142792" y="281834"/>
                </a:cubicBezTo>
                <a:cubicBezTo>
                  <a:pt x="1109960" y="279578"/>
                  <a:pt x="1076903" y="281609"/>
                  <a:pt x="1043845" y="281834"/>
                </a:cubicBezTo>
                <a:cubicBezTo>
                  <a:pt x="1043168" y="281834"/>
                  <a:pt x="1042379" y="282173"/>
                  <a:pt x="1041702" y="282173"/>
                </a:cubicBezTo>
                <a:cubicBezTo>
                  <a:pt x="990028" y="277434"/>
                  <a:pt x="952119" y="309589"/>
                  <a:pt x="911051" y="332267"/>
                </a:cubicBezTo>
                <a:cubicBezTo>
                  <a:pt x="902815" y="336780"/>
                  <a:pt x="896497" y="345918"/>
                  <a:pt x="890856" y="354042"/>
                </a:cubicBezTo>
                <a:cubicBezTo>
                  <a:pt x="882733" y="365888"/>
                  <a:pt x="876076" y="378750"/>
                  <a:pt x="868630" y="391161"/>
                </a:cubicBezTo>
                <a:cubicBezTo>
                  <a:pt x="855880" y="412033"/>
                  <a:pt x="838618" y="425798"/>
                  <a:pt x="815489" y="436178"/>
                </a:cubicBezTo>
                <a:cubicBezTo>
                  <a:pt x="783786" y="450281"/>
                  <a:pt x="754790" y="470363"/>
                  <a:pt x="721056" y="489995"/>
                </a:cubicBezTo>
                <a:cubicBezTo>
                  <a:pt x="737415" y="496877"/>
                  <a:pt x="749939" y="498344"/>
                  <a:pt x="762011" y="494056"/>
                </a:cubicBezTo>
                <a:cubicBezTo>
                  <a:pt x="800822" y="480518"/>
                  <a:pt x="839295" y="466302"/>
                  <a:pt x="877881" y="452199"/>
                </a:cubicBezTo>
                <a:cubicBezTo>
                  <a:pt x="906426" y="441706"/>
                  <a:pt x="935421" y="438547"/>
                  <a:pt x="964981" y="446219"/>
                </a:cubicBezTo>
                <a:cubicBezTo>
                  <a:pt x="969156" y="447347"/>
                  <a:pt x="972879" y="450168"/>
                  <a:pt x="976264" y="456035"/>
                </a:cubicBezTo>
                <a:cubicBezTo>
                  <a:pt x="971751" y="456937"/>
                  <a:pt x="966899" y="459307"/>
                  <a:pt x="962725" y="458404"/>
                </a:cubicBezTo>
                <a:cubicBezTo>
                  <a:pt x="942304" y="454004"/>
                  <a:pt x="924365" y="461563"/>
                  <a:pt x="906313" y="468784"/>
                </a:cubicBezTo>
                <a:cubicBezTo>
                  <a:pt x="863552" y="485933"/>
                  <a:pt x="821131" y="503759"/>
                  <a:pt x="778257" y="520344"/>
                </a:cubicBezTo>
                <a:cubicBezTo>
                  <a:pt x="769231" y="523842"/>
                  <a:pt x="758513" y="525083"/>
                  <a:pt x="748698" y="524293"/>
                </a:cubicBezTo>
                <a:cubicBezTo>
                  <a:pt x="714963" y="521811"/>
                  <a:pt x="684726" y="531514"/>
                  <a:pt x="655731" y="547309"/>
                </a:cubicBezTo>
                <a:cubicBezTo>
                  <a:pt x="626622" y="563218"/>
                  <a:pt x="597288" y="578674"/>
                  <a:pt x="568518" y="595147"/>
                </a:cubicBezTo>
                <a:cubicBezTo>
                  <a:pt x="552158" y="604624"/>
                  <a:pt x="535799" y="603496"/>
                  <a:pt x="518311" y="600224"/>
                </a:cubicBezTo>
                <a:cubicBezTo>
                  <a:pt x="501387" y="597065"/>
                  <a:pt x="484238" y="595598"/>
                  <a:pt x="467089" y="593454"/>
                </a:cubicBezTo>
                <a:cubicBezTo>
                  <a:pt x="462237" y="592890"/>
                  <a:pt x="456709" y="593567"/>
                  <a:pt x="452534" y="591536"/>
                </a:cubicBezTo>
                <a:cubicBezTo>
                  <a:pt x="436175" y="583977"/>
                  <a:pt x="421621" y="588716"/>
                  <a:pt x="407179" y="596501"/>
                </a:cubicBezTo>
                <a:cubicBezTo>
                  <a:pt x="357085" y="623466"/>
                  <a:pt x="307443" y="651446"/>
                  <a:pt x="256785" y="677170"/>
                </a:cubicBezTo>
                <a:cubicBezTo>
                  <a:pt x="241102" y="685068"/>
                  <a:pt x="222712" y="689581"/>
                  <a:pt x="205111" y="691499"/>
                </a:cubicBezTo>
                <a:cubicBezTo>
                  <a:pt x="176454" y="694545"/>
                  <a:pt x="147458" y="693981"/>
                  <a:pt x="118688" y="695447"/>
                </a:cubicBezTo>
                <a:cubicBezTo>
                  <a:pt x="107293" y="696011"/>
                  <a:pt x="96010" y="698381"/>
                  <a:pt x="84615" y="698945"/>
                </a:cubicBezTo>
                <a:cubicBezTo>
                  <a:pt x="76943" y="699396"/>
                  <a:pt x="68481" y="699960"/>
                  <a:pt x="61712" y="697140"/>
                </a:cubicBezTo>
                <a:cubicBezTo>
                  <a:pt x="48511" y="691611"/>
                  <a:pt x="35762" y="684503"/>
                  <a:pt x="23803" y="676719"/>
                </a:cubicBezTo>
                <a:cubicBezTo>
                  <a:pt x="9700" y="667580"/>
                  <a:pt x="2366" y="653590"/>
                  <a:pt x="336" y="637005"/>
                </a:cubicBezTo>
                <a:cubicBezTo>
                  <a:pt x="-1131" y="625045"/>
                  <a:pt x="2028" y="621209"/>
                  <a:pt x="13423" y="619630"/>
                </a:cubicBezTo>
                <a:cubicBezTo>
                  <a:pt x="61035" y="612747"/>
                  <a:pt x="109098" y="615117"/>
                  <a:pt x="155469" y="624932"/>
                </a:cubicBezTo>
                <a:cubicBezTo>
                  <a:pt x="211881" y="636892"/>
                  <a:pt x="259154" y="620871"/>
                  <a:pt x="304622" y="591085"/>
                </a:cubicBezTo>
                <a:cubicBezTo>
                  <a:pt x="331136" y="573710"/>
                  <a:pt x="357311" y="555546"/>
                  <a:pt x="384276" y="538848"/>
                </a:cubicBezTo>
                <a:cubicBezTo>
                  <a:pt x="393415" y="533206"/>
                  <a:pt x="400635" y="526775"/>
                  <a:pt x="404246" y="517185"/>
                </a:cubicBezTo>
                <a:cubicBezTo>
                  <a:pt x="407630" y="508159"/>
                  <a:pt x="413497" y="503195"/>
                  <a:pt x="421959" y="499585"/>
                </a:cubicBezTo>
                <a:cubicBezTo>
                  <a:pt x="436513" y="493267"/>
                  <a:pt x="450729" y="486384"/>
                  <a:pt x="465284" y="480066"/>
                </a:cubicBezTo>
                <a:cubicBezTo>
                  <a:pt x="471150" y="477471"/>
                  <a:pt x="477356" y="475215"/>
                  <a:pt x="483674" y="474087"/>
                </a:cubicBezTo>
                <a:cubicBezTo>
                  <a:pt x="508495" y="469461"/>
                  <a:pt x="528578" y="449378"/>
                  <a:pt x="536250" y="424218"/>
                </a:cubicBezTo>
                <a:cubicBezTo>
                  <a:pt x="539296" y="414290"/>
                  <a:pt x="546855" y="405715"/>
                  <a:pt x="552497" y="396689"/>
                </a:cubicBezTo>
                <a:cubicBezTo>
                  <a:pt x="557009" y="389356"/>
                  <a:pt x="561861" y="382248"/>
                  <a:pt x="566261" y="375478"/>
                </a:cubicBezTo>
                <a:cubicBezTo>
                  <a:pt x="573933" y="375591"/>
                  <a:pt x="576979" y="378750"/>
                  <a:pt x="573707" y="384956"/>
                </a:cubicBezTo>
                <a:cubicBezTo>
                  <a:pt x="570323" y="391274"/>
                  <a:pt x="565471" y="396802"/>
                  <a:pt x="561522" y="402782"/>
                </a:cubicBezTo>
                <a:cubicBezTo>
                  <a:pt x="555091" y="412485"/>
                  <a:pt x="553061" y="422526"/>
                  <a:pt x="560507" y="434260"/>
                </a:cubicBezTo>
                <a:cubicBezTo>
                  <a:pt x="566035" y="429860"/>
                  <a:pt x="571225" y="425121"/>
                  <a:pt x="576979" y="421398"/>
                </a:cubicBezTo>
                <a:cubicBezTo>
                  <a:pt x="582621" y="417675"/>
                  <a:pt x="588939" y="414967"/>
                  <a:pt x="595257" y="411582"/>
                </a:cubicBezTo>
                <a:cubicBezTo>
                  <a:pt x="600785" y="422413"/>
                  <a:pt x="593564" y="424670"/>
                  <a:pt x="588713" y="428619"/>
                </a:cubicBezTo>
                <a:cubicBezTo>
                  <a:pt x="552722" y="458404"/>
                  <a:pt x="512105" y="482436"/>
                  <a:pt x="479612" y="516396"/>
                </a:cubicBezTo>
                <a:cubicBezTo>
                  <a:pt x="478258" y="517750"/>
                  <a:pt x="477920" y="520119"/>
                  <a:pt x="477130" y="521811"/>
                </a:cubicBezTo>
                <a:cubicBezTo>
                  <a:pt x="535009" y="551145"/>
                  <a:pt x="585892" y="534673"/>
                  <a:pt x="635084" y="496651"/>
                </a:cubicBezTo>
                <a:cubicBezTo>
                  <a:pt x="634407" y="481307"/>
                  <a:pt x="644674" y="472281"/>
                  <a:pt x="661597" y="468784"/>
                </a:cubicBezTo>
                <a:cubicBezTo>
                  <a:pt x="664982" y="468107"/>
                  <a:pt x="668367" y="466076"/>
                  <a:pt x="671187" y="463932"/>
                </a:cubicBezTo>
                <a:cubicBezTo>
                  <a:pt x="710789" y="435501"/>
                  <a:pt x="756031" y="417900"/>
                  <a:pt x="799243" y="396351"/>
                </a:cubicBezTo>
                <a:cubicBezTo>
                  <a:pt x="820002" y="385971"/>
                  <a:pt x="839295" y="373335"/>
                  <a:pt x="846967" y="348965"/>
                </a:cubicBezTo>
                <a:cubicBezTo>
                  <a:pt x="848885" y="342985"/>
                  <a:pt x="852834" y="337344"/>
                  <a:pt x="857009" y="332380"/>
                </a:cubicBezTo>
                <a:cubicBezTo>
                  <a:pt x="883748" y="300902"/>
                  <a:pt x="914098" y="275291"/>
                  <a:pt x="952796" y="257577"/>
                </a:cubicBezTo>
                <a:cubicBezTo>
                  <a:pt x="987433" y="241782"/>
                  <a:pt x="1023198" y="232982"/>
                  <a:pt x="1059415" y="224069"/>
                </a:cubicBezTo>
                <a:cubicBezTo>
                  <a:pt x="1079949" y="219104"/>
                  <a:pt x="1098565" y="210304"/>
                  <a:pt x="1113796" y="194509"/>
                </a:cubicBezTo>
                <a:cubicBezTo>
                  <a:pt x="1136812" y="170590"/>
                  <a:pt x="1160618" y="147574"/>
                  <a:pt x="1183860" y="123881"/>
                </a:cubicBezTo>
                <a:cubicBezTo>
                  <a:pt x="1188373" y="119255"/>
                  <a:pt x="1193337" y="114291"/>
                  <a:pt x="1195594" y="108537"/>
                </a:cubicBezTo>
                <a:cubicBezTo>
                  <a:pt x="1205071" y="83715"/>
                  <a:pt x="1214097" y="58668"/>
                  <a:pt x="1222333" y="33396"/>
                </a:cubicBezTo>
                <a:cubicBezTo>
                  <a:pt x="1223912" y="28657"/>
                  <a:pt x="1220866" y="22452"/>
                  <a:pt x="1220528" y="16924"/>
                </a:cubicBezTo>
                <a:cubicBezTo>
                  <a:pt x="1220302" y="13200"/>
                  <a:pt x="1220979" y="9364"/>
                  <a:pt x="1221656" y="0"/>
                </a:cubicBezTo>
                <a:cubicBezTo>
                  <a:pt x="1228877" y="11057"/>
                  <a:pt x="1233164" y="17826"/>
                  <a:pt x="1238692" y="26401"/>
                </a:cubicBezTo>
                <a:cubicBezTo>
                  <a:pt x="1248283" y="13088"/>
                  <a:pt x="1259226" y="3046"/>
                  <a:pt x="1278294" y="8462"/>
                </a:cubicBezTo>
                <a:cubicBezTo>
                  <a:pt x="1277165" y="10154"/>
                  <a:pt x="1276376" y="12749"/>
                  <a:pt x="1274570" y="13765"/>
                </a:cubicBezTo>
                <a:cubicBezTo>
                  <a:pt x="1247493" y="31027"/>
                  <a:pt x="1233841" y="57427"/>
                  <a:pt x="1224364" y="86875"/>
                </a:cubicBezTo>
                <a:cubicBezTo>
                  <a:pt x="1221994" y="94321"/>
                  <a:pt x="1218271" y="101542"/>
                  <a:pt x="1214210" y="108198"/>
                </a:cubicBezTo>
                <a:cubicBezTo>
                  <a:pt x="1202025" y="128281"/>
                  <a:pt x="1189275" y="148025"/>
                  <a:pt x="1176188" y="168785"/>
                </a:cubicBezTo>
                <a:cubicBezTo>
                  <a:pt x="1185101" y="175667"/>
                  <a:pt x="1193788" y="172959"/>
                  <a:pt x="1201348" y="170139"/>
                </a:cubicBezTo>
                <a:cubicBezTo>
                  <a:pt x="1225041" y="161451"/>
                  <a:pt x="1248621" y="152425"/>
                  <a:pt x="1271637" y="142271"/>
                </a:cubicBezTo>
                <a:cubicBezTo>
                  <a:pt x="1278407" y="139338"/>
                  <a:pt x="1283596" y="132455"/>
                  <a:pt x="1289125" y="126927"/>
                </a:cubicBezTo>
                <a:cubicBezTo>
                  <a:pt x="1303341" y="112711"/>
                  <a:pt x="1316879" y="97593"/>
                  <a:pt x="1331772" y="84054"/>
                </a:cubicBezTo>
                <a:cubicBezTo>
                  <a:pt x="1343957" y="72884"/>
                  <a:pt x="1353435" y="70289"/>
                  <a:pt x="1366184" y="71418"/>
                </a:cubicBezTo>
                <a:close/>
              </a:path>
            </a:pathLst>
          </a:custGeom>
          <a:solidFill>
            <a:schemeClr val="accent3">
              <a:lumMod val="20000"/>
              <a:lumOff val="80000"/>
            </a:schemeClr>
          </a:solidFill>
          <a:ln w="11257" cap="flat">
            <a:noFill/>
            <a:prstDash val="solid"/>
            <a:miter/>
          </a:ln>
        </p:spPr>
        <p:txBody>
          <a:bodyPr rtlCol="0" anchor="ctr"/>
          <a:lstStyle/>
          <a:p>
            <a:pPr rtl="0"/>
            <a:endParaRPr lang="it-IT" noProof="0"/>
          </a:p>
        </p:txBody>
      </p:sp>
      <p:sp>
        <p:nvSpPr>
          <p:cNvPr id="10" name="Segnaposto immagine 4">
            <a:extLst>
              <a:ext uri="{FF2B5EF4-FFF2-40B4-BE49-F238E27FC236}">
                <a16:creationId xmlns:a16="http://schemas.microsoft.com/office/drawing/2014/main" id="{FFF16015-5381-40DF-BF92-F9C4CCB72D0F}"/>
              </a:ext>
            </a:extLst>
          </p:cNvPr>
          <p:cNvSpPr>
            <a:spLocks noGrp="1"/>
          </p:cNvSpPr>
          <p:nvPr>
            <p:ph type="pic" sz="quarter" idx="12" hasCustomPrompt="1"/>
          </p:nvPr>
        </p:nvSpPr>
        <p:spPr>
          <a:xfrm>
            <a:off x="1184904" y="1164507"/>
            <a:ext cx="3992160" cy="4284881"/>
          </a:xfrm>
          <a:solidFill>
            <a:schemeClr val="accent5">
              <a:lumMod val="75000"/>
            </a:schemeClr>
          </a:solidFill>
        </p:spPr>
        <p:txBody>
          <a:bodyPr rtlCol="0"/>
          <a:lstStyle>
            <a:lvl1pPr algn="ctr">
              <a:buNone/>
              <a:defRPr>
                <a:solidFill>
                  <a:schemeClr val="accent5">
                    <a:lumMod val="75000"/>
                  </a:schemeClr>
                </a:solidFill>
                <a:latin typeface="+mn-lt"/>
              </a:defRPr>
            </a:lvl1pPr>
          </a:lstStyle>
          <a:p>
            <a:pPr rtl="0"/>
            <a:r>
              <a:rPr lang="it-IT" noProof="0"/>
              <a:t>immagine</a:t>
            </a:r>
          </a:p>
        </p:txBody>
      </p:sp>
      <p:sp>
        <p:nvSpPr>
          <p:cNvPr id="3" name="Titolo 2">
            <a:extLst>
              <a:ext uri="{FF2B5EF4-FFF2-40B4-BE49-F238E27FC236}">
                <a16:creationId xmlns:a16="http://schemas.microsoft.com/office/drawing/2014/main" id="{F3C1C624-86ED-41D8-8323-124CEDD3BFD7}"/>
              </a:ext>
            </a:extLst>
          </p:cNvPr>
          <p:cNvSpPr>
            <a:spLocks noGrp="1"/>
          </p:cNvSpPr>
          <p:nvPr>
            <p:ph type="title"/>
          </p:nvPr>
        </p:nvSpPr>
        <p:spPr>
          <a:xfrm>
            <a:off x="6610937" y="3103417"/>
            <a:ext cx="4514147" cy="811119"/>
          </a:xfrm>
        </p:spPr>
        <p:txBody>
          <a:bodyPr vert="horz" lIns="0" tIns="0" rIns="0" bIns="0" rtlCol="0">
            <a:noAutofit/>
          </a:bodyPr>
          <a:lstStyle>
            <a:lvl1pPr algn="ctr">
              <a:buFont typeface="Arial" panose="020B0604020202020204" pitchFamily="34" charset="0"/>
              <a:buNone/>
              <a:defRPr lang="en-US" sz="1600">
                <a:solidFill>
                  <a:schemeClr val="accent3">
                    <a:lumMod val="20000"/>
                    <a:lumOff val="80000"/>
                  </a:schemeClr>
                </a:solidFill>
                <a:latin typeface="+mn-lt"/>
                <a:ea typeface="+mn-ea"/>
                <a:cs typeface="+mn-cs"/>
              </a:defRPr>
            </a:lvl1pPr>
          </a:lstStyle>
          <a:p>
            <a:pPr marL="228600" lvl="0" indent="-228600" algn="ctr" rtl="0">
              <a:lnSpc>
                <a:spcPct val="100000"/>
              </a:lnSpc>
              <a:spcBef>
                <a:spcPts val="1000"/>
              </a:spcBef>
              <a:buFontTx/>
            </a:pPr>
            <a:r>
              <a:rPr lang="it-IT" noProof="0"/>
              <a:t>Fare clic per modificare lo stile del titolo dello schema</a:t>
            </a:r>
          </a:p>
        </p:txBody>
      </p:sp>
    </p:spTree>
    <p:extLst>
      <p:ext uri="{BB962C8B-B14F-4D97-AF65-F5344CB8AC3E}">
        <p14:creationId xmlns:p14="http://schemas.microsoft.com/office/powerpoint/2010/main" val="21036729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Layout vuoto">
    <p:bg>
      <p:bgPr>
        <a:solidFill>
          <a:schemeClr val="bg1"/>
        </a:solidFill>
        <a:effectLst/>
      </p:bgPr>
    </p:bg>
    <p:spTree>
      <p:nvGrpSpPr>
        <p:cNvPr id="1" name=""/>
        <p:cNvGrpSpPr/>
        <p:nvPr/>
      </p:nvGrpSpPr>
      <p:grpSpPr>
        <a:xfrm>
          <a:off x="0" y="0"/>
          <a:ext cx="0" cy="0"/>
          <a:chOff x="0" y="0"/>
          <a:chExt cx="0" cy="0"/>
        </a:xfrm>
      </p:grpSpPr>
      <p:pic>
        <p:nvPicPr>
          <p:cNvPr id="4" name="Segnaposto immagine 25" descr="Primo piano di un corallo&#10;&#10;Descrizione generata automaticamente">
            <a:extLst>
              <a:ext uri="{FF2B5EF4-FFF2-40B4-BE49-F238E27FC236}">
                <a16:creationId xmlns:a16="http://schemas.microsoft.com/office/drawing/2014/main" id="{1E127685-9474-47AE-BB6F-86969AAB7448}"/>
              </a:ext>
            </a:extLst>
          </p:cNvPr>
          <p:cNvPicPr>
            <a:picLocks noChangeAspect="1"/>
          </p:cNvPicPr>
          <p:nvPr userDrawn="1"/>
        </p:nvPicPr>
        <p:blipFill rotWithShape="1">
          <a:blip r:embed="rId2">
            <a:duotone>
              <a:schemeClr val="accent1">
                <a:shade val="45000"/>
                <a:satMod val="135000"/>
              </a:schemeClr>
              <a:prstClr val="white"/>
            </a:duotone>
            <a:alphaModFix amt="30000"/>
          </a:blip>
          <a:srcRect t="42935" b="815"/>
          <a:stretch/>
        </p:blipFill>
        <p:spPr>
          <a:xfrm>
            <a:off x="0" y="0"/>
            <a:ext cx="12192000" cy="6858000"/>
          </a:xfrm>
          <a:prstGeom prst="rect">
            <a:avLst/>
          </a:prstGeom>
        </p:spPr>
      </p:pic>
      <p:sp>
        <p:nvSpPr>
          <p:cNvPr id="11" name="Rettangolo 10">
            <a:extLst>
              <a:ext uri="{FF2B5EF4-FFF2-40B4-BE49-F238E27FC236}">
                <a16:creationId xmlns:a16="http://schemas.microsoft.com/office/drawing/2014/main" id="{28C633AD-DA0D-4222-BB4C-CEE9D3EFC731}"/>
              </a:ext>
            </a:extLst>
          </p:cNvPr>
          <p:cNvSpPr/>
          <p:nvPr userDrawn="1"/>
        </p:nvSpPr>
        <p:spPr>
          <a:xfrm>
            <a:off x="285565" y="285566"/>
            <a:ext cx="11620870" cy="6286867"/>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13" name="Segnaposto testo 15">
            <a:extLst>
              <a:ext uri="{FF2B5EF4-FFF2-40B4-BE49-F238E27FC236}">
                <a16:creationId xmlns:a16="http://schemas.microsoft.com/office/drawing/2014/main" id="{64FFD8EC-D8C2-4E71-8D7E-9FFE38487582}"/>
              </a:ext>
            </a:extLst>
          </p:cNvPr>
          <p:cNvSpPr>
            <a:spLocks noGrp="1"/>
          </p:cNvSpPr>
          <p:nvPr>
            <p:ph type="body" sz="quarter" idx="11" hasCustomPrompt="1"/>
          </p:nvPr>
        </p:nvSpPr>
        <p:spPr>
          <a:xfrm>
            <a:off x="4487949" y="3077822"/>
            <a:ext cx="1039006" cy="368878"/>
          </a:xfrm>
        </p:spPr>
        <p:txBody>
          <a:bodyPr rtlCol="0"/>
          <a:lstStyle>
            <a:lvl1pPr algn="r">
              <a:buFontTx/>
              <a:buNone/>
              <a:defRPr sz="2400" i="1">
                <a:solidFill>
                  <a:srgbClr val="446777"/>
                </a:solidFill>
                <a:latin typeface="+mn-lt"/>
              </a:defRPr>
            </a:lvl1pPr>
          </a:lstStyle>
          <a:p>
            <a:pPr lvl="0" rtl="0"/>
            <a:r>
              <a:rPr lang="it-IT" noProof="0"/>
              <a:t>sottotitolo</a:t>
            </a:r>
          </a:p>
        </p:txBody>
      </p:sp>
      <p:sp>
        <p:nvSpPr>
          <p:cNvPr id="2" name="Elemento grafico 9">
            <a:extLst>
              <a:ext uri="{FF2B5EF4-FFF2-40B4-BE49-F238E27FC236}">
                <a16:creationId xmlns:a16="http://schemas.microsoft.com/office/drawing/2014/main" id="{52C2E414-18BC-4204-A2E8-DAAD333C3B60}"/>
              </a:ext>
            </a:extLst>
          </p:cNvPr>
          <p:cNvSpPr/>
          <p:nvPr/>
        </p:nvSpPr>
        <p:spPr>
          <a:xfrm rot="1563853">
            <a:off x="5413643" y="3506849"/>
            <a:ext cx="1366188" cy="699316"/>
          </a:xfrm>
          <a:custGeom>
            <a:avLst/>
            <a:gdLst>
              <a:gd name="connsiteX0" fmla="*/ 1366184 w 1366188"/>
              <a:gd name="connsiteY0" fmla="*/ 71418 h 699316"/>
              <a:gd name="connsiteX1" fmla="*/ 1345311 w 1366188"/>
              <a:gd name="connsiteY1" fmla="*/ 92290 h 699316"/>
              <a:gd name="connsiteX2" fmla="*/ 1349937 w 1366188"/>
              <a:gd name="connsiteY2" fmla="*/ 103798 h 699316"/>
              <a:gd name="connsiteX3" fmla="*/ 1347680 w 1366188"/>
              <a:gd name="connsiteY3" fmla="*/ 107634 h 699316"/>
              <a:gd name="connsiteX4" fmla="*/ 1248057 w 1366188"/>
              <a:gd name="connsiteY4" fmla="*/ 172169 h 699316"/>
              <a:gd name="connsiteX5" fmla="*/ 1175172 w 1366188"/>
              <a:gd name="connsiteY5" fmla="*/ 204550 h 699316"/>
              <a:gd name="connsiteX6" fmla="*/ 1091683 w 1366188"/>
              <a:gd name="connsiteY6" fmla="*/ 239525 h 699316"/>
              <a:gd name="connsiteX7" fmla="*/ 1059077 w 1366188"/>
              <a:gd name="connsiteY7" fmla="*/ 252500 h 699316"/>
              <a:gd name="connsiteX8" fmla="*/ 1120904 w 1366188"/>
              <a:gd name="connsiteY8" fmla="*/ 257690 h 699316"/>
              <a:gd name="connsiteX9" fmla="*/ 1180250 w 1366188"/>
              <a:gd name="connsiteY9" fmla="*/ 245956 h 699316"/>
              <a:gd name="connsiteX10" fmla="*/ 1181942 w 1366188"/>
              <a:gd name="connsiteY10" fmla="*/ 250582 h 699316"/>
              <a:gd name="connsiteX11" fmla="*/ 1168967 w 1366188"/>
              <a:gd name="connsiteY11" fmla="*/ 263783 h 699316"/>
              <a:gd name="connsiteX12" fmla="*/ 1222220 w 1366188"/>
              <a:gd name="connsiteY12" fmla="*/ 292666 h 699316"/>
              <a:gd name="connsiteX13" fmla="*/ 1220979 w 1366188"/>
              <a:gd name="connsiteY13" fmla="*/ 297066 h 699316"/>
              <a:gd name="connsiteX14" fmla="*/ 1208117 w 1366188"/>
              <a:gd name="connsiteY14" fmla="*/ 296050 h 699316"/>
              <a:gd name="connsiteX15" fmla="*/ 1142792 w 1366188"/>
              <a:gd name="connsiteY15" fmla="*/ 281834 h 699316"/>
              <a:gd name="connsiteX16" fmla="*/ 1043845 w 1366188"/>
              <a:gd name="connsiteY16" fmla="*/ 281834 h 699316"/>
              <a:gd name="connsiteX17" fmla="*/ 1041702 w 1366188"/>
              <a:gd name="connsiteY17" fmla="*/ 282173 h 699316"/>
              <a:gd name="connsiteX18" fmla="*/ 911051 w 1366188"/>
              <a:gd name="connsiteY18" fmla="*/ 332267 h 699316"/>
              <a:gd name="connsiteX19" fmla="*/ 890856 w 1366188"/>
              <a:gd name="connsiteY19" fmla="*/ 354042 h 699316"/>
              <a:gd name="connsiteX20" fmla="*/ 868630 w 1366188"/>
              <a:gd name="connsiteY20" fmla="*/ 391161 h 699316"/>
              <a:gd name="connsiteX21" fmla="*/ 815489 w 1366188"/>
              <a:gd name="connsiteY21" fmla="*/ 436178 h 699316"/>
              <a:gd name="connsiteX22" fmla="*/ 721056 w 1366188"/>
              <a:gd name="connsiteY22" fmla="*/ 489995 h 699316"/>
              <a:gd name="connsiteX23" fmla="*/ 762011 w 1366188"/>
              <a:gd name="connsiteY23" fmla="*/ 494056 h 699316"/>
              <a:gd name="connsiteX24" fmla="*/ 877881 w 1366188"/>
              <a:gd name="connsiteY24" fmla="*/ 452199 h 699316"/>
              <a:gd name="connsiteX25" fmla="*/ 964981 w 1366188"/>
              <a:gd name="connsiteY25" fmla="*/ 446219 h 699316"/>
              <a:gd name="connsiteX26" fmla="*/ 976264 w 1366188"/>
              <a:gd name="connsiteY26" fmla="*/ 456035 h 699316"/>
              <a:gd name="connsiteX27" fmla="*/ 962725 w 1366188"/>
              <a:gd name="connsiteY27" fmla="*/ 458404 h 699316"/>
              <a:gd name="connsiteX28" fmla="*/ 906313 w 1366188"/>
              <a:gd name="connsiteY28" fmla="*/ 468784 h 699316"/>
              <a:gd name="connsiteX29" fmla="*/ 778257 w 1366188"/>
              <a:gd name="connsiteY29" fmla="*/ 520344 h 699316"/>
              <a:gd name="connsiteX30" fmla="*/ 748698 w 1366188"/>
              <a:gd name="connsiteY30" fmla="*/ 524293 h 699316"/>
              <a:gd name="connsiteX31" fmla="*/ 655731 w 1366188"/>
              <a:gd name="connsiteY31" fmla="*/ 547309 h 699316"/>
              <a:gd name="connsiteX32" fmla="*/ 568518 w 1366188"/>
              <a:gd name="connsiteY32" fmla="*/ 595147 h 699316"/>
              <a:gd name="connsiteX33" fmla="*/ 518311 w 1366188"/>
              <a:gd name="connsiteY33" fmla="*/ 600224 h 699316"/>
              <a:gd name="connsiteX34" fmla="*/ 467089 w 1366188"/>
              <a:gd name="connsiteY34" fmla="*/ 593454 h 699316"/>
              <a:gd name="connsiteX35" fmla="*/ 452534 w 1366188"/>
              <a:gd name="connsiteY35" fmla="*/ 591536 h 699316"/>
              <a:gd name="connsiteX36" fmla="*/ 407179 w 1366188"/>
              <a:gd name="connsiteY36" fmla="*/ 596501 h 699316"/>
              <a:gd name="connsiteX37" fmla="*/ 256785 w 1366188"/>
              <a:gd name="connsiteY37" fmla="*/ 677170 h 699316"/>
              <a:gd name="connsiteX38" fmla="*/ 205111 w 1366188"/>
              <a:gd name="connsiteY38" fmla="*/ 691499 h 699316"/>
              <a:gd name="connsiteX39" fmla="*/ 118688 w 1366188"/>
              <a:gd name="connsiteY39" fmla="*/ 695447 h 699316"/>
              <a:gd name="connsiteX40" fmla="*/ 84615 w 1366188"/>
              <a:gd name="connsiteY40" fmla="*/ 698945 h 699316"/>
              <a:gd name="connsiteX41" fmla="*/ 61712 w 1366188"/>
              <a:gd name="connsiteY41" fmla="*/ 697140 h 699316"/>
              <a:gd name="connsiteX42" fmla="*/ 23803 w 1366188"/>
              <a:gd name="connsiteY42" fmla="*/ 676719 h 699316"/>
              <a:gd name="connsiteX43" fmla="*/ 336 w 1366188"/>
              <a:gd name="connsiteY43" fmla="*/ 637005 h 699316"/>
              <a:gd name="connsiteX44" fmla="*/ 13423 w 1366188"/>
              <a:gd name="connsiteY44" fmla="*/ 619630 h 699316"/>
              <a:gd name="connsiteX45" fmla="*/ 155469 w 1366188"/>
              <a:gd name="connsiteY45" fmla="*/ 624932 h 699316"/>
              <a:gd name="connsiteX46" fmla="*/ 304622 w 1366188"/>
              <a:gd name="connsiteY46" fmla="*/ 591085 h 699316"/>
              <a:gd name="connsiteX47" fmla="*/ 384276 w 1366188"/>
              <a:gd name="connsiteY47" fmla="*/ 538848 h 699316"/>
              <a:gd name="connsiteX48" fmla="*/ 404246 w 1366188"/>
              <a:gd name="connsiteY48" fmla="*/ 517185 h 699316"/>
              <a:gd name="connsiteX49" fmla="*/ 421959 w 1366188"/>
              <a:gd name="connsiteY49" fmla="*/ 499585 h 699316"/>
              <a:gd name="connsiteX50" fmla="*/ 465284 w 1366188"/>
              <a:gd name="connsiteY50" fmla="*/ 480066 h 699316"/>
              <a:gd name="connsiteX51" fmla="*/ 483674 w 1366188"/>
              <a:gd name="connsiteY51" fmla="*/ 474087 h 699316"/>
              <a:gd name="connsiteX52" fmla="*/ 536250 w 1366188"/>
              <a:gd name="connsiteY52" fmla="*/ 424218 h 699316"/>
              <a:gd name="connsiteX53" fmla="*/ 552497 w 1366188"/>
              <a:gd name="connsiteY53" fmla="*/ 396689 h 699316"/>
              <a:gd name="connsiteX54" fmla="*/ 566261 w 1366188"/>
              <a:gd name="connsiteY54" fmla="*/ 375478 h 699316"/>
              <a:gd name="connsiteX55" fmla="*/ 573707 w 1366188"/>
              <a:gd name="connsiteY55" fmla="*/ 384956 h 699316"/>
              <a:gd name="connsiteX56" fmla="*/ 561522 w 1366188"/>
              <a:gd name="connsiteY56" fmla="*/ 402782 h 699316"/>
              <a:gd name="connsiteX57" fmla="*/ 560507 w 1366188"/>
              <a:gd name="connsiteY57" fmla="*/ 434260 h 699316"/>
              <a:gd name="connsiteX58" fmla="*/ 576979 w 1366188"/>
              <a:gd name="connsiteY58" fmla="*/ 421398 h 699316"/>
              <a:gd name="connsiteX59" fmla="*/ 595257 w 1366188"/>
              <a:gd name="connsiteY59" fmla="*/ 411582 h 699316"/>
              <a:gd name="connsiteX60" fmla="*/ 588713 w 1366188"/>
              <a:gd name="connsiteY60" fmla="*/ 428619 h 699316"/>
              <a:gd name="connsiteX61" fmla="*/ 479612 w 1366188"/>
              <a:gd name="connsiteY61" fmla="*/ 516396 h 699316"/>
              <a:gd name="connsiteX62" fmla="*/ 477130 w 1366188"/>
              <a:gd name="connsiteY62" fmla="*/ 521811 h 699316"/>
              <a:gd name="connsiteX63" fmla="*/ 635084 w 1366188"/>
              <a:gd name="connsiteY63" fmla="*/ 496651 h 699316"/>
              <a:gd name="connsiteX64" fmla="*/ 661597 w 1366188"/>
              <a:gd name="connsiteY64" fmla="*/ 468784 h 699316"/>
              <a:gd name="connsiteX65" fmla="*/ 671187 w 1366188"/>
              <a:gd name="connsiteY65" fmla="*/ 463932 h 699316"/>
              <a:gd name="connsiteX66" fmla="*/ 799243 w 1366188"/>
              <a:gd name="connsiteY66" fmla="*/ 396351 h 699316"/>
              <a:gd name="connsiteX67" fmla="*/ 846967 w 1366188"/>
              <a:gd name="connsiteY67" fmla="*/ 348965 h 699316"/>
              <a:gd name="connsiteX68" fmla="*/ 857009 w 1366188"/>
              <a:gd name="connsiteY68" fmla="*/ 332380 h 699316"/>
              <a:gd name="connsiteX69" fmla="*/ 952796 w 1366188"/>
              <a:gd name="connsiteY69" fmla="*/ 257577 h 699316"/>
              <a:gd name="connsiteX70" fmla="*/ 1059415 w 1366188"/>
              <a:gd name="connsiteY70" fmla="*/ 224069 h 699316"/>
              <a:gd name="connsiteX71" fmla="*/ 1113796 w 1366188"/>
              <a:gd name="connsiteY71" fmla="*/ 194509 h 699316"/>
              <a:gd name="connsiteX72" fmla="*/ 1183860 w 1366188"/>
              <a:gd name="connsiteY72" fmla="*/ 123881 h 699316"/>
              <a:gd name="connsiteX73" fmla="*/ 1195594 w 1366188"/>
              <a:gd name="connsiteY73" fmla="*/ 108537 h 699316"/>
              <a:gd name="connsiteX74" fmla="*/ 1222333 w 1366188"/>
              <a:gd name="connsiteY74" fmla="*/ 33396 h 699316"/>
              <a:gd name="connsiteX75" fmla="*/ 1220528 w 1366188"/>
              <a:gd name="connsiteY75" fmla="*/ 16924 h 699316"/>
              <a:gd name="connsiteX76" fmla="*/ 1221656 w 1366188"/>
              <a:gd name="connsiteY76" fmla="*/ 0 h 699316"/>
              <a:gd name="connsiteX77" fmla="*/ 1238692 w 1366188"/>
              <a:gd name="connsiteY77" fmla="*/ 26401 h 699316"/>
              <a:gd name="connsiteX78" fmla="*/ 1278294 w 1366188"/>
              <a:gd name="connsiteY78" fmla="*/ 8462 h 699316"/>
              <a:gd name="connsiteX79" fmla="*/ 1274570 w 1366188"/>
              <a:gd name="connsiteY79" fmla="*/ 13765 h 699316"/>
              <a:gd name="connsiteX80" fmla="*/ 1224364 w 1366188"/>
              <a:gd name="connsiteY80" fmla="*/ 86875 h 699316"/>
              <a:gd name="connsiteX81" fmla="*/ 1214210 w 1366188"/>
              <a:gd name="connsiteY81" fmla="*/ 108198 h 699316"/>
              <a:gd name="connsiteX82" fmla="*/ 1176188 w 1366188"/>
              <a:gd name="connsiteY82" fmla="*/ 168785 h 699316"/>
              <a:gd name="connsiteX83" fmla="*/ 1201348 w 1366188"/>
              <a:gd name="connsiteY83" fmla="*/ 170139 h 699316"/>
              <a:gd name="connsiteX84" fmla="*/ 1271637 w 1366188"/>
              <a:gd name="connsiteY84" fmla="*/ 142271 h 699316"/>
              <a:gd name="connsiteX85" fmla="*/ 1289125 w 1366188"/>
              <a:gd name="connsiteY85" fmla="*/ 126927 h 699316"/>
              <a:gd name="connsiteX86" fmla="*/ 1331772 w 1366188"/>
              <a:gd name="connsiteY86" fmla="*/ 84054 h 699316"/>
              <a:gd name="connsiteX87" fmla="*/ 1366184 w 1366188"/>
              <a:gd name="connsiteY87" fmla="*/ 71418 h 69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366188" h="699316">
                <a:moveTo>
                  <a:pt x="1366184" y="71418"/>
                </a:moveTo>
                <a:cubicBezTo>
                  <a:pt x="1366522" y="85408"/>
                  <a:pt x="1349598" y="81008"/>
                  <a:pt x="1345311" y="92290"/>
                </a:cubicBezTo>
                <a:cubicBezTo>
                  <a:pt x="1346439" y="95223"/>
                  <a:pt x="1348245" y="99624"/>
                  <a:pt x="1349937" y="103798"/>
                </a:cubicBezTo>
                <a:cubicBezTo>
                  <a:pt x="1349034" y="105378"/>
                  <a:pt x="1348696" y="106957"/>
                  <a:pt x="1347680" y="107634"/>
                </a:cubicBezTo>
                <a:cubicBezTo>
                  <a:pt x="1314623" y="129409"/>
                  <a:pt x="1282242" y="152425"/>
                  <a:pt x="1248057" y="172169"/>
                </a:cubicBezTo>
                <a:cubicBezTo>
                  <a:pt x="1225154" y="185370"/>
                  <a:pt x="1199655" y="194170"/>
                  <a:pt x="1175172" y="204550"/>
                </a:cubicBezTo>
                <a:cubicBezTo>
                  <a:pt x="1147418" y="216397"/>
                  <a:pt x="1119550" y="227905"/>
                  <a:pt x="1091683" y="239525"/>
                </a:cubicBezTo>
                <a:cubicBezTo>
                  <a:pt x="1081190" y="243926"/>
                  <a:pt x="1070585" y="247874"/>
                  <a:pt x="1059077" y="252500"/>
                </a:cubicBezTo>
                <a:cubicBezTo>
                  <a:pt x="1080513" y="254080"/>
                  <a:pt x="1101160" y="253403"/>
                  <a:pt x="1120904" y="257690"/>
                </a:cubicBezTo>
                <a:cubicBezTo>
                  <a:pt x="1142679" y="262429"/>
                  <a:pt x="1159941" y="245731"/>
                  <a:pt x="1180250" y="245956"/>
                </a:cubicBezTo>
                <a:cubicBezTo>
                  <a:pt x="1180814" y="247536"/>
                  <a:pt x="1181378" y="249003"/>
                  <a:pt x="1181942" y="250582"/>
                </a:cubicBezTo>
                <a:cubicBezTo>
                  <a:pt x="1177880" y="254757"/>
                  <a:pt x="1173819" y="258818"/>
                  <a:pt x="1168967" y="263783"/>
                </a:cubicBezTo>
                <a:cubicBezTo>
                  <a:pt x="1186906" y="273598"/>
                  <a:pt x="1204507" y="283076"/>
                  <a:pt x="1222220" y="292666"/>
                </a:cubicBezTo>
                <a:cubicBezTo>
                  <a:pt x="1221769" y="294132"/>
                  <a:pt x="1221430" y="295599"/>
                  <a:pt x="1220979" y="297066"/>
                </a:cubicBezTo>
                <a:cubicBezTo>
                  <a:pt x="1216692" y="296727"/>
                  <a:pt x="1212292" y="296953"/>
                  <a:pt x="1208117" y="296050"/>
                </a:cubicBezTo>
                <a:cubicBezTo>
                  <a:pt x="1186342" y="291312"/>
                  <a:pt x="1164793" y="283414"/>
                  <a:pt x="1142792" y="281834"/>
                </a:cubicBezTo>
                <a:cubicBezTo>
                  <a:pt x="1109960" y="279578"/>
                  <a:pt x="1076903" y="281609"/>
                  <a:pt x="1043845" y="281834"/>
                </a:cubicBezTo>
                <a:cubicBezTo>
                  <a:pt x="1043168" y="281834"/>
                  <a:pt x="1042379" y="282173"/>
                  <a:pt x="1041702" y="282173"/>
                </a:cubicBezTo>
                <a:cubicBezTo>
                  <a:pt x="990028" y="277434"/>
                  <a:pt x="952119" y="309589"/>
                  <a:pt x="911051" y="332267"/>
                </a:cubicBezTo>
                <a:cubicBezTo>
                  <a:pt x="902815" y="336780"/>
                  <a:pt x="896497" y="345918"/>
                  <a:pt x="890856" y="354042"/>
                </a:cubicBezTo>
                <a:cubicBezTo>
                  <a:pt x="882733" y="365888"/>
                  <a:pt x="876076" y="378750"/>
                  <a:pt x="868630" y="391161"/>
                </a:cubicBezTo>
                <a:cubicBezTo>
                  <a:pt x="855880" y="412033"/>
                  <a:pt x="838618" y="425798"/>
                  <a:pt x="815489" y="436178"/>
                </a:cubicBezTo>
                <a:cubicBezTo>
                  <a:pt x="783786" y="450281"/>
                  <a:pt x="754790" y="470363"/>
                  <a:pt x="721056" y="489995"/>
                </a:cubicBezTo>
                <a:cubicBezTo>
                  <a:pt x="737415" y="496877"/>
                  <a:pt x="749939" y="498344"/>
                  <a:pt x="762011" y="494056"/>
                </a:cubicBezTo>
                <a:cubicBezTo>
                  <a:pt x="800822" y="480518"/>
                  <a:pt x="839295" y="466302"/>
                  <a:pt x="877881" y="452199"/>
                </a:cubicBezTo>
                <a:cubicBezTo>
                  <a:pt x="906426" y="441706"/>
                  <a:pt x="935421" y="438547"/>
                  <a:pt x="964981" y="446219"/>
                </a:cubicBezTo>
                <a:cubicBezTo>
                  <a:pt x="969156" y="447347"/>
                  <a:pt x="972879" y="450168"/>
                  <a:pt x="976264" y="456035"/>
                </a:cubicBezTo>
                <a:cubicBezTo>
                  <a:pt x="971751" y="456937"/>
                  <a:pt x="966899" y="459307"/>
                  <a:pt x="962725" y="458404"/>
                </a:cubicBezTo>
                <a:cubicBezTo>
                  <a:pt x="942304" y="454004"/>
                  <a:pt x="924365" y="461563"/>
                  <a:pt x="906313" y="468784"/>
                </a:cubicBezTo>
                <a:cubicBezTo>
                  <a:pt x="863552" y="485933"/>
                  <a:pt x="821131" y="503759"/>
                  <a:pt x="778257" y="520344"/>
                </a:cubicBezTo>
                <a:cubicBezTo>
                  <a:pt x="769231" y="523842"/>
                  <a:pt x="758513" y="525083"/>
                  <a:pt x="748698" y="524293"/>
                </a:cubicBezTo>
                <a:cubicBezTo>
                  <a:pt x="714963" y="521811"/>
                  <a:pt x="684726" y="531514"/>
                  <a:pt x="655731" y="547309"/>
                </a:cubicBezTo>
                <a:cubicBezTo>
                  <a:pt x="626622" y="563218"/>
                  <a:pt x="597288" y="578674"/>
                  <a:pt x="568518" y="595147"/>
                </a:cubicBezTo>
                <a:cubicBezTo>
                  <a:pt x="552158" y="604624"/>
                  <a:pt x="535799" y="603496"/>
                  <a:pt x="518311" y="600224"/>
                </a:cubicBezTo>
                <a:cubicBezTo>
                  <a:pt x="501387" y="597065"/>
                  <a:pt x="484238" y="595598"/>
                  <a:pt x="467089" y="593454"/>
                </a:cubicBezTo>
                <a:cubicBezTo>
                  <a:pt x="462237" y="592890"/>
                  <a:pt x="456709" y="593567"/>
                  <a:pt x="452534" y="591536"/>
                </a:cubicBezTo>
                <a:cubicBezTo>
                  <a:pt x="436175" y="583977"/>
                  <a:pt x="421621" y="588716"/>
                  <a:pt x="407179" y="596501"/>
                </a:cubicBezTo>
                <a:cubicBezTo>
                  <a:pt x="357085" y="623466"/>
                  <a:pt x="307443" y="651446"/>
                  <a:pt x="256785" y="677170"/>
                </a:cubicBezTo>
                <a:cubicBezTo>
                  <a:pt x="241102" y="685068"/>
                  <a:pt x="222712" y="689581"/>
                  <a:pt x="205111" y="691499"/>
                </a:cubicBezTo>
                <a:cubicBezTo>
                  <a:pt x="176454" y="694545"/>
                  <a:pt x="147458" y="693981"/>
                  <a:pt x="118688" y="695447"/>
                </a:cubicBezTo>
                <a:cubicBezTo>
                  <a:pt x="107293" y="696011"/>
                  <a:pt x="96010" y="698381"/>
                  <a:pt x="84615" y="698945"/>
                </a:cubicBezTo>
                <a:cubicBezTo>
                  <a:pt x="76943" y="699396"/>
                  <a:pt x="68481" y="699960"/>
                  <a:pt x="61712" y="697140"/>
                </a:cubicBezTo>
                <a:cubicBezTo>
                  <a:pt x="48511" y="691611"/>
                  <a:pt x="35762" y="684503"/>
                  <a:pt x="23803" y="676719"/>
                </a:cubicBezTo>
                <a:cubicBezTo>
                  <a:pt x="9700" y="667580"/>
                  <a:pt x="2366" y="653590"/>
                  <a:pt x="336" y="637005"/>
                </a:cubicBezTo>
                <a:cubicBezTo>
                  <a:pt x="-1131" y="625045"/>
                  <a:pt x="2028" y="621209"/>
                  <a:pt x="13423" y="619630"/>
                </a:cubicBezTo>
                <a:cubicBezTo>
                  <a:pt x="61035" y="612747"/>
                  <a:pt x="109098" y="615117"/>
                  <a:pt x="155469" y="624932"/>
                </a:cubicBezTo>
                <a:cubicBezTo>
                  <a:pt x="211881" y="636892"/>
                  <a:pt x="259154" y="620871"/>
                  <a:pt x="304622" y="591085"/>
                </a:cubicBezTo>
                <a:cubicBezTo>
                  <a:pt x="331136" y="573710"/>
                  <a:pt x="357311" y="555546"/>
                  <a:pt x="384276" y="538848"/>
                </a:cubicBezTo>
                <a:cubicBezTo>
                  <a:pt x="393415" y="533206"/>
                  <a:pt x="400635" y="526775"/>
                  <a:pt x="404246" y="517185"/>
                </a:cubicBezTo>
                <a:cubicBezTo>
                  <a:pt x="407630" y="508159"/>
                  <a:pt x="413497" y="503195"/>
                  <a:pt x="421959" y="499585"/>
                </a:cubicBezTo>
                <a:cubicBezTo>
                  <a:pt x="436513" y="493267"/>
                  <a:pt x="450729" y="486384"/>
                  <a:pt x="465284" y="480066"/>
                </a:cubicBezTo>
                <a:cubicBezTo>
                  <a:pt x="471150" y="477471"/>
                  <a:pt x="477356" y="475215"/>
                  <a:pt x="483674" y="474087"/>
                </a:cubicBezTo>
                <a:cubicBezTo>
                  <a:pt x="508495" y="469461"/>
                  <a:pt x="528578" y="449378"/>
                  <a:pt x="536250" y="424218"/>
                </a:cubicBezTo>
                <a:cubicBezTo>
                  <a:pt x="539296" y="414290"/>
                  <a:pt x="546855" y="405715"/>
                  <a:pt x="552497" y="396689"/>
                </a:cubicBezTo>
                <a:cubicBezTo>
                  <a:pt x="557009" y="389356"/>
                  <a:pt x="561861" y="382248"/>
                  <a:pt x="566261" y="375478"/>
                </a:cubicBezTo>
                <a:cubicBezTo>
                  <a:pt x="573933" y="375591"/>
                  <a:pt x="576979" y="378750"/>
                  <a:pt x="573707" y="384956"/>
                </a:cubicBezTo>
                <a:cubicBezTo>
                  <a:pt x="570323" y="391274"/>
                  <a:pt x="565471" y="396802"/>
                  <a:pt x="561522" y="402782"/>
                </a:cubicBezTo>
                <a:cubicBezTo>
                  <a:pt x="555091" y="412485"/>
                  <a:pt x="553061" y="422526"/>
                  <a:pt x="560507" y="434260"/>
                </a:cubicBezTo>
                <a:cubicBezTo>
                  <a:pt x="566035" y="429860"/>
                  <a:pt x="571225" y="425121"/>
                  <a:pt x="576979" y="421398"/>
                </a:cubicBezTo>
                <a:cubicBezTo>
                  <a:pt x="582621" y="417675"/>
                  <a:pt x="588939" y="414967"/>
                  <a:pt x="595257" y="411582"/>
                </a:cubicBezTo>
                <a:cubicBezTo>
                  <a:pt x="600785" y="422413"/>
                  <a:pt x="593564" y="424670"/>
                  <a:pt x="588713" y="428619"/>
                </a:cubicBezTo>
                <a:cubicBezTo>
                  <a:pt x="552722" y="458404"/>
                  <a:pt x="512105" y="482436"/>
                  <a:pt x="479612" y="516396"/>
                </a:cubicBezTo>
                <a:cubicBezTo>
                  <a:pt x="478258" y="517750"/>
                  <a:pt x="477920" y="520119"/>
                  <a:pt x="477130" y="521811"/>
                </a:cubicBezTo>
                <a:cubicBezTo>
                  <a:pt x="535009" y="551145"/>
                  <a:pt x="585892" y="534673"/>
                  <a:pt x="635084" y="496651"/>
                </a:cubicBezTo>
                <a:cubicBezTo>
                  <a:pt x="634407" y="481307"/>
                  <a:pt x="644674" y="472281"/>
                  <a:pt x="661597" y="468784"/>
                </a:cubicBezTo>
                <a:cubicBezTo>
                  <a:pt x="664982" y="468107"/>
                  <a:pt x="668367" y="466076"/>
                  <a:pt x="671187" y="463932"/>
                </a:cubicBezTo>
                <a:cubicBezTo>
                  <a:pt x="710789" y="435501"/>
                  <a:pt x="756031" y="417900"/>
                  <a:pt x="799243" y="396351"/>
                </a:cubicBezTo>
                <a:cubicBezTo>
                  <a:pt x="820002" y="385971"/>
                  <a:pt x="839295" y="373335"/>
                  <a:pt x="846967" y="348965"/>
                </a:cubicBezTo>
                <a:cubicBezTo>
                  <a:pt x="848885" y="342985"/>
                  <a:pt x="852834" y="337344"/>
                  <a:pt x="857009" y="332380"/>
                </a:cubicBezTo>
                <a:cubicBezTo>
                  <a:pt x="883748" y="300902"/>
                  <a:pt x="914098" y="275291"/>
                  <a:pt x="952796" y="257577"/>
                </a:cubicBezTo>
                <a:cubicBezTo>
                  <a:pt x="987433" y="241782"/>
                  <a:pt x="1023198" y="232982"/>
                  <a:pt x="1059415" y="224069"/>
                </a:cubicBezTo>
                <a:cubicBezTo>
                  <a:pt x="1079949" y="219104"/>
                  <a:pt x="1098565" y="210304"/>
                  <a:pt x="1113796" y="194509"/>
                </a:cubicBezTo>
                <a:cubicBezTo>
                  <a:pt x="1136812" y="170590"/>
                  <a:pt x="1160618" y="147574"/>
                  <a:pt x="1183860" y="123881"/>
                </a:cubicBezTo>
                <a:cubicBezTo>
                  <a:pt x="1188373" y="119255"/>
                  <a:pt x="1193337" y="114291"/>
                  <a:pt x="1195594" y="108537"/>
                </a:cubicBezTo>
                <a:cubicBezTo>
                  <a:pt x="1205071" y="83715"/>
                  <a:pt x="1214097" y="58668"/>
                  <a:pt x="1222333" y="33396"/>
                </a:cubicBezTo>
                <a:cubicBezTo>
                  <a:pt x="1223912" y="28657"/>
                  <a:pt x="1220866" y="22452"/>
                  <a:pt x="1220528" y="16924"/>
                </a:cubicBezTo>
                <a:cubicBezTo>
                  <a:pt x="1220302" y="13200"/>
                  <a:pt x="1220979" y="9364"/>
                  <a:pt x="1221656" y="0"/>
                </a:cubicBezTo>
                <a:cubicBezTo>
                  <a:pt x="1228877" y="11057"/>
                  <a:pt x="1233164" y="17826"/>
                  <a:pt x="1238692" y="26401"/>
                </a:cubicBezTo>
                <a:cubicBezTo>
                  <a:pt x="1248283" y="13088"/>
                  <a:pt x="1259226" y="3046"/>
                  <a:pt x="1278294" y="8462"/>
                </a:cubicBezTo>
                <a:cubicBezTo>
                  <a:pt x="1277165" y="10154"/>
                  <a:pt x="1276376" y="12749"/>
                  <a:pt x="1274570" y="13765"/>
                </a:cubicBezTo>
                <a:cubicBezTo>
                  <a:pt x="1247493" y="31027"/>
                  <a:pt x="1233841" y="57427"/>
                  <a:pt x="1224364" y="86875"/>
                </a:cubicBezTo>
                <a:cubicBezTo>
                  <a:pt x="1221994" y="94321"/>
                  <a:pt x="1218271" y="101542"/>
                  <a:pt x="1214210" y="108198"/>
                </a:cubicBezTo>
                <a:cubicBezTo>
                  <a:pt x="1202025" y="128281"/>
                  <a:pt x="1189275" y="148025"/>
                  <a:pt x="1176188" y="168785"/>
                </a:cubicBezTo>
                <a:cubicBezTo>
                  <a:pt x="1185101" y="175667"/>
                  <a:pt x="1193788" y="172959"/>
                  <a:pt x="1201348" y="170139"/>
                </a:cubicBezTo>
                <a:cubicBezTo>
                  <a:pt x="1225041" y="161451"/>
                  <a:pt x="1248621" y="152425"/>
                  <a:pt x="1271637" y="142271"/>
                </a:cubicBezTo>
                <a:cubicBezTo>
                  <a:pt x="1278407" y="139338"/>
                  <a:pt x="1283596" y="132455"/>
                  <a:pt x="1289125" y="126927"/>
                </a:cubicBezTo>
                <a:cubicBezTo>
                  <a:pt x="1303341" y="112711"/>
                  <a:pt x="1316879" y="97593"/>
                  <a:pt x="1331772" y="84054"/>
                </a:cubicBezTo>
                <a:cubicBezTo>
                  <a:pt x="1343957" y="72884"/>
                  <a:pt x="1353435" y="70289"/>
                  <a:pt x="1366184" y="71418"/>
                </a:cubicBezTo>
                <a:close/>
              </a:path>
            </a:pathLst>
          </a:custGeom>
          <a:solidFill>
            <a:schemeClr val="tx2"/>
          </a:solidFill>
          <a:ln w="11257" cap="flat">
            <a:noFill/>
            <a:prstDash val="solid"/>
            <a:miter/>
          </a:ln>
        </p:spPr>
        <p:txBody>
          <a:bodyPr rtlCol="0" anchor="ctr"/>
          <a:lstStyle/>
          <a:p>
            <a:pPr rtl="0"/>
            <a:endParaRPr lang="it-IT" noProof="0"/>
          </a:p>
        </p:txBody>
      </p:sp>
      <p:sp>
        <p:nvSpPr>
          <p:cNvPr id="3" name="Titolo 2">
            <a:extLst>
              <a:ext uri="{FF2B5EF4-FFF2-40B4-BE49-F238E27FC236}">
                <a16:creationId xmlns:a16="http://schemas.microsoft.com/office/drawing/2014/main" id="{CA5687A6-EA6B-4C7B-A341-693882F29DE7}"/>
              </a:ext>
            </a:extLst>
          </p:cNvPr>
          <p:cNvSpPr>
            <a:spLocks noGrp="1"/>
          </p:cNvSpPr>
          <p:nvPr>
            <p:ph type="title" hasCustomPrompt="1"/>
          </p:nvPr>
        </p:nvSpPr>
        <p:spPr>
          <a:xfrm>
            <a:off x="5669737" y="2956704"/>
            <a:ext cx="2448103" cy="601121"/>
          </a:xfrm>
        </p:spPr>
        <p:txBody>
          <a:bodyPr vert="horz" lIns="0" tIns="0" rIns="0" bIns="0" rtlCol="0">
            <a:noAutofit/>
          </a:bodyPr>
          <a:lstStyle>
            <a:lvl1pPr>
              <a:defRPr lang="en-US" sz="4000" cap="all" baseline="0">
                <a:solidFill>
                  <a:srgbClr val="446777"/>
                </a:solidFill>
                <a:latin typeface="+mj-lt"/>
                <a:ea typeface="+mn-ea"/>
                <a:cs typeface="+mn-cs"/>
              </a:defRPr>
            </a:lvl1pPr>
          </a:lstStyle>
          <a:p>
            <a:pPr marL="228600" lvl="0" indent="-228600" rtl="0">
              <a:spcBef>
                <a:spcPts val="1000"/>
              </a:spcBef>
              <a:buFontTx/>
            </a:pPr>
            <a:r>
              <a:rPr lang="it-IT" noProof="0"/>
              <a:t>titolo</a:t>
            </a:r>
          </a:p>
        </p:txBody>
      </p:sp>
    </p:spTree>
    <p:extLst>
      <p:ext uri="{BB962C8B-B14F-4D97-AF65-F5344CB8AC3E}">
        <p14:creationId xmlns:p14="http://schemas.microsoft.com/office/powerpoint/2010/main" val="33914519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 foto">
    <p:bg>
      <p:bgPr>
        <a:solidFill>
          <a:schemeClr val="bg1"/>
        </a:solidFill>
        <a:effectLst/>
      </p:bgPr>
    </p:bg>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EE25742E-0B47-444B-8B8B-BB03EAE7FC4B}"/>
              </a:ext>
            </a:extLst>
          </p:cNvPr>
          <p:cNvSpPr/>
          <p:nvPr userDrawn="1"/>
        </p:nvSpPr>
        <p:spPr>
          <a:xfrm>
            <a:off x="0" y="-7732"/>
            <a:ext cx="12191010" cy="68657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pic>
        <p:nvPicPr>
          <p:cNvPr id="7" name="Immagine 6" descr="Immagine con tappeto&#10;&#10;Descrizione generata automaticamente">
            <a:extLst>
              <a:ext uri="{FF2B5EF4-FFF2-40B4-BE49-F238E27FC236}">
                <a16:creationId xmlns:a16="http://schemas.microsoft.com/office/drawing/2014/main" id="{E4D5090F-2595-49C8-8F31-FCFF302CB39B}"/>
              </a:ext>
            </a:extLst>
          </p:cNvPr>
          <p:cNvPicPr>
            <a:picLocks noChangeAspect="1"/>
          </p:cNvPicPr>
          <p:nvPr userDrawn="1"/>
        </p:nvPicPr>
        <p:blipFill rotWithShape="1">
          <a:blip r:embed="rId2">
            <a:duotone>
              <a:schemeClr val="accent6">
                <a:shade val="45000"/>
                <a:satMod val="135000"/>
              </a:schemeClr>
              <a:prstClr val="white"/>
            </a:duotone>
            <a:alphaModFix amt="5000"/>
          </a:blip>
          <a:srcRect l="3541" r="2143" b="34177"/>
          <a:stretch/>
        </p:blipFill>
        <p:spPr>
          <a:xfrm rot="10800000" flipV="1">
            <a:off x="-7" y="-7646"/>
            <a:ext cx="12191017" cy="5087646"/>
          </a:xfrm>
          <a:prstGeom prst="rect">
            <a:avLst/>
          </a:prstGeom>
        </p:spPr>
      </p:pic>
      <p:sp>
        <p:nvSpPr>
          <p:cNvPr id="40" name="Rettangolo 39">
            <a:extLst>
              <a:ext uri="{FF2B5EF4-FFF2-40B4-BE49-F238E27FC236}">
                <a16:creationId xmlns:a16="http://schemas.microsoft.com/office/drawing/2014/main" id="{7A53ABB2-D679-4B08-8670-374EBC192A70}"/>
              </a:ext>
            </a:extLst>
          </p:cNvPr>
          <p:cNvSpPr/>
          <p:nvPr userDrawn="1"/>
        </p:nvSpPr>
        <p:spPr>
          <a:xfrm>
            <a:off x="539327" y="3406762"/>
            <a:ext cx="2723537" cy="2869749"/>
          </a:xfrm>
          <a:prstGeom prst="rect">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43" name="Rettangolo 42">
            <a:extLst>
              <a:ext uri="{FF2B5EF4-FFF2-40B4-BE49-F238E27FC236}">
                <a16:creationId xmlns:a16="http://schemas.microsoft.com/office/drawing/2014/main" id="{B8FA6E14-528F-4D1D-8DED-CC55E7F4D15A}"/>
              </a:ext>
            </a:extLst>
          </p:cNvPr>
          <p:cNvSpPr/>
          <p:nvPr userDrawn="1"/>
        </p:nvSpPr>
        <p:spPr>
          <a:xfrm>
            <a:off x="1140392" y="3093039"/>
            <a:ext cx="1521407" cy="491864"/>
          </a:xfrm>
          <a:prstGeom prst="rect">
            <a:avLst/>
          </a:prstGeom>
          <a:solidFill>
            <a:schemeClr val="accent3">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48" name="Rettangolo 47">
            <a:extLst>
              <a:ext uri="{FF2B5EF4-FFF2-40B4-BE49-F238E27FC236}">
                <a16:creationId xmlns:a16="http://schemas.microsoft.com/office/drawing/2014/main" id="{C76D0D81-7898-4FD0-B5CB-91DC005C6CD8}"/>
              </a:ext>
            </a:extLst>
          </p:cNvPr>
          <p:cNvSpPr/>
          <p:nvPr/>
        </p:nvSpPr>
        <p:spPr>
          <a:xfrm>
            <a:off x="3336321" y="3406762"/>
            <a:ext cx="2723537" cy="2869749"/>
          </a:xfrm>
          <a:prstGeom prst="rect">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52" name="Rettangolo 51">
            <a:extLst>
              <a:ext uri="{FF2B5EF4-FFF2-40B4-BE49-F238E27FC236}">
                <a16:creationId xmlns:a16="http://schemas.microsoft.com/office/drawing/2014/main" id="{97715DBE-F5C3-4046-BFEF-BC9F50A9DAE1}"/>
              </a:ext>
            </a:extLst>
          </p:cNvPr>
          <p:cNvSpPr/>
          <p:nvPr userDrawn="1"/>
        </p:nvSpPr>
        <p:spPr>
          <a:xfrm>
            <a:off x="3937386" y="3093039"/>
            <a:ext cx="1521407" cy="491864"/>
          </a:xfrm>
          <a:prstGeom prst="rect">
            <a:avLst/>
          </a:prstGeom>
          <a:solidFill>
            <a:schemeClr val="accent3">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54" name="Rettangolo 53">
            <a:extLst>
              <a:ext uri="{FF2B5EF4-FFF2-40B4-BE49-F238E27FC236}">
                <a16:creationId xmlns:a16="http://schemas.microsoft.com/office/drawing/2014/main" id="{070D90CF-903F-438D-B2DC-69E7F8BE88A1}"/>
              </a:ext>
            </a:extLst>
          </p:cNvPr>
          <p:cNvSpPr/>
          <p:nvPr userDrawn="1"/>
        </p:nvSpPr>
        <p:spPr>
          <a:xfrm>
            <a:off x="6133415" y="3393059"/>
            <a:ext cx="2723537" cy="2869749"/>
          </a:xfrm>
          <a:prstGeom prst="rect">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56" name="Rettangolo 55">
            <a:extLst>
              <a:ext uri="{FF2B5EF4-FFF2-40B4-BE49-F238E27FC236}">
                <a16:creationId xmlns:a16="http://schemas.microsoft.com/office/drawing/2014/main" id="{B96F7532-1DBF-4548-BD12-CFF9D1595916}"/>
              </a:ext>
            </a:extLst>
          </p:cNvPr>
          <p:cNvSpPr/>
          <p:nvPr userDrawn="1"/>
        </p:nvSpPr>
        <p:spPr>
          <a:xfrm>
            <a:off x="6734480" y="3079336"/>
            <a:ext cx="1521407" cy="491864"/>
          </a:xfrm>
          <a:prstGeom prst="rect">
            <a:avLst/>
          </a:prstGeom>
          <a:solidFill>
            <a:schemeClr val="accent3">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59" name="Rettangolo 58">
            <a:extLst>
              <a:ext uri="{FF2B5EF4-FFF2-40B4-BE49-F238E27FC236}">
                <a16:creationId xmlns:a16="http://schemas.microsoft.com/office/drawing/2014/main" id="{542E3DD0-50DC-45B6-8B27-EE9F633A9A80}"/>
              </a:ext>
            </a:extLst>
          </p:cNvPr>
          <p:cNvSpPr/>
          <p:nvPr/>
        </p:nvSpPr>
        <p:spPr>
          <a:xfrm>
            <a:off x="8928137" y="3393143"/>
            <a:ext cx="2723537" cy="2869749"/>
          </a:xfrm>
          <a:prstGeom prst="rect">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62" name="Rettangolo 61">
            <a:extLst>
              <a:ext uri="{FF2B5EF4-FFF2-40B4-BE49-F238E27FC236}">
                <a16:creationId xmlns:a16="http://schemas.microsoft.com/office/drawing/2014/main" id="{49F0792B-F250-4A87-B672-10CD1FF7DB06}"/>
              </a:ext>
            </a:extLst>
          </p:cNvPr>
          <p:cNvSpPr/>
          <p:nvPr userDrawn="1"/>
        </p:nvSpPr>
        <p:spPr>
          <a:xfrm>
            <a:off x="9529202" y="3079420"/>
            <a:ext cx="1521407" cy="491864"/>
          </a:xfrm>
          <a:prstGeom prst="rect">
            <a:avLst/>
          </a:prstGeom>
          <a:solidFill>
            <a:schemeClr val="accent3">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3" name="Rettangolo 2">
            <a:extLst>
              <a:ext uri="{FF2B5EF4-FFF2-40B4-BE49-F238E27FC236}">
                <a16:creationId xmlns:a16="http://schemas.microsoft.com/office/drawing/2014/main" id="{9694DB7F-A747-40DE-96EF-1D82762E6F21}"/>
              </a:ext>
            </a:extLst>
          </p:cNvPr>
          <p:cNvSpPr/>
          <p:nvPr userDrawn="1"/>
        </p:nvSpPr>
        <p:spPr>
          <a:xfrm>
            <a:off x="285565" y="285566"/>
            <a:ext cx="11620870" cy="6286867"/>
          </a:xfrm>
          <a:prstGeom prst="rect">
            <a:avLst/>
          </a:prstGeom>
          <a:noFill/>
          <a:ln w="3810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9" name="Segnaposto testo 15">
            <a:extLst>
              <a:ext uri="{FF2B5EF4-FFF2-40B4-BE49-F238E27FC236}">
                <a16:creationId xmlns:a16="http://schemas.microsoft.com/office/drawing/2014/main" id="{A4F23455-1CA2-484A-A539-C13F39C102E4}"/>
              </a:ext>
            </a:extLst>
          </p:cNvPr>
          <p:cNvSpPr>
            <a:spLocks noGrp="1"/>
          </p:cNvSpPr>
          <p:nvPr>
            <p:ph type="body" sz="quarter" idx="15" hasCustomPrompt="1"/>
          </p:nvPr>
        </p:nvSpPr>
        <p:spPr>
          <a:xfrm>
            <a:off x="4785707" y="743985"/>
            <a:ext cx="1039006" cy="368878"/>
          </a:xfrm>
        </p:spPr>
        <p:txBody>
          <a:bodyPr rtlCol="0"/>
          <a:lstStyle>
            <a:lvl1pPr algn="r">
              <a:buFontTx/>
              <a:buNone/>
              <a:defRPr sz="2400" i="1">
                <a:solidFill>
                  <a:schemeClr val="accent3">
                    <a:lumMod val="20000"/>
                    <a:lumOff val="80000"/>
                  </a:schemeClr>
                </a:solidFill>
                <a:latin typeface="+mn-lt"/>
              </a:defRPr>
            </a:lvl1pPr>
          </a:lstStyle>
          <a:p>
            <a:pPr lvl="0" rtl="0"/>
            <a:r>
              <a:rPr lang="it-IT" noProof="0"/>
              <a:t>sottotitolo</a:t>
            </a:r>
          </a:p>
        </p:txBody>
      </p:sp>
      <p:sp>
        <p:nvSpPr>
          <p:cNvPr id="4" name="Elemento grafico 21">
            <a:extLst>
              <a:ext uri="{FF2B5EF4-FFF2-40B4-BE49-F238E27FC236}">
                <a16:creationId xmlns:a16="http://schemas.microsoft.com/office/drawing/2014/main" id="{02AF6E82-BA59-498B-9E11-F1E1BEA76522}"/>
              </a:ext>
            </a:extLst>
          </p:cNvPr>
          <p:cNvSpPr/>
          <p:nvPr/>
        </p:nvSpPr>
        <p:spPr>
          <a:xfrm rot="1600662">
            <a:off x="5546311" y="2233118"/>
            <a:ext cx="1100563" cy="563350"/>
          </a:xfrm>
          <a:custGeom>
            <a:avLst/>
            <a:gdLst>
              <a:gd name="connsiteX0" fmla="*/ 1100560 w 1100563"/>
              <a:gd name="connsiteY0" fmla="*/ 57532 h 563350"/>
              <a:gd name="connsiteX1" fmla="*/ 1083745 w 1100563"/>
              <a:gd name="connsiteY1" fmla="*/ 74346 h 563350"/>
              <a:gd name="connsiteX2" fmla="*/ 1087472 w 1100563"/>
              <a:gd name="connsiteY2" fmla="*/ 83617 h 563350"/>
              <a:gd name="connsiteX3" fmla="*/ 1085654 w 1100563"/>
              <a:gd name="connsiteY3" fmla="*/ 86707 h 563350"/>
              <a:gd name="connsiteX4" fmla="*/ 1005400 w 1100563"/>
              <a:gd name="connsiteY4" fmla="*/ 138695 h 563350"/>
              <a:gd name="connsiteX5" fmla="*/ 946686 w 1100563"/>
              <a:gd name="connsiteY5" fmla="*/ 164780 h 563350"/>
              <a:gd name="connsiteX6" fmla="*/ 879429 w 1100563"/>
              <a:gd name="connsiteY6" fmla="*/ 192955 h 563350"/>
              <a:gd name="connsiteX7" fmla="*/ 853163 w 1100563"/>
              <a:gd name="connsiteY7" fmla="*/ 203407 h 563350"/>
              <a:gd name="connsiteX8" fmla="*/ 902969 w 1100563"/>
              <a:gd name="connsiteY8" fmla="*/ 207588 h 563350"/>
              <a:gd name="connsiteX9" fmla="*/ 950776 w 1100563"/>
              <a:gd name="connsiteY9" fmla="*/ 198136 h 563350"/>
              <a:gd name="connsiteX10" fmla="*/ 952140 w 1100563"/>
              <a:gd name="connsiteY10" fmla="*/ 201862 h 563350"/>
              <a:gd name="connsiteX11" fmla="*/ 941688 w 1100563"/>
              <a:gd name="connsiteY11" fmla="*/ 212496 h 563350"/>
              <a:gd name="connsiteX12" fmla="*/ 984587 w 1100563"/>
              <a:gd name="connsiteY12" fmla="*/ 235763 h 563350"/>
              <a:gd name="connsiteX13" fmla="*/ 983587 w 1100563"/>
              <a:gd name="connsiteY13" fmla="*/ 239308 h 563350"/>
              <a:gd name="connsiteX14" fmla="*/ 973226 w 1100563"/>
              <a:gd name="connsiteY14" fmla="*/ 238490 h 563350"/>
              <a:gd name="connsiteX15" fmla="*/ 920602 w 1100563"/>
              <a:gd name="connsiteY15" fmla="*/ 227038 h 563350"/>
              <a:gd name="connsiteX16" fmla="*/ 840893 w 1100563"/>
              <a:gd name="connsiteY16" fmla="*/ 227038 h 563350"/>
              <a:gd name="connsiteX17" fmla="*/ 839166 w 1100563"/>
              <a:gd name="connsiteY17" fmla="*/ 227311 h 563350"/>
              <a:gd name="connsiteX18" fmla="*/ 733918 w 1100563"/>
              <a:gd name="connsiteY18" fmla="*/ 267665 h 563350"/>
              <a:gd name="connsiteX19" fmla="*/ 717649 w 1100563"/>
              <a:gd name="connsiteY19" fmla="*/ 285206 h 563350"/>
              <a:gd name="connsiteX20" fmla="*/ 699744 w 1100563"/>
              <a:gd name="connsiteY20" fmla="*/ 315108 h 563350"/>
              <a:gd name="connsiteX21" fmla="*/ 656936 w 1100563"/>
              <a:gd name="connsiteY21" fmla="*/ 351373 h 563350"/>
              <a:gd name="connsiteX22" fmla="*/ 580863 w 1100563"/>
              <a:gd name="connsiteY22" fmla="*/ 394726 h 563350"/>
              <a:gd name="connsiteX23" fmla="*/ 613855 w 1100563"/>
              <a:gd name="connsiteY23" fmla="*/ 397998 h 563350"/>
              <a:gd name="connsiteX24" fmla="*/ 707197 w 1100563"/>
              <a:gd name="connsiteY24" fmla="*/ 364279 h 563350"/>
              <a:gd name="connsiteX25" fmla="*/ 777362 w 1100563"/>
              <a:gd name="connsiteY25" fmla="*/ 359462 h 563350"/>
              <a:gd name="connsiteX26" fmla="*/ 786451 w 1100563"/>
              <a:gd name="connsiteY26" fmla="*/ 367369 h 563350"/>
              <a:gd name="connsiteX27" fmla="*/ 775544 w 1100563"/>
              <a:gd name="connsiteY27" fmla="*/ 369278 h 563350"/>
              <a:gd name="connsiteX28" fmla="*/ 730100 w 1100563"/>
              <a:gd name="connsiteY28" fmla="*/ 377639 h 563350"/>
              <a:gd name="connsiteX29" fmla="*/ 626943 w 1100563"/>
              <a:gd name="connsiteY29" fmla="*/ 419175 h 563350"/>
              <a:gd name="connsiteX30" fmla="*/ 603130 w 1100563"/>
              <a:gd name="connsiteY30" fmla="*/ 422356 h 563350"/>
              <a:gd name="connsiteX31" fmla="*/ 528238 w 1100563"/>
              <a:gd name="connsiteY31" fmla="*/ 440897 h 563350"/>
              <a:gd name="connsiteX32" fmla="*/ 457982 w 1100563"/>
              <a:gd name="connsiteY32" fmla="*/ 479434 h 563350"/>
              <a:gd name="connsiteX33" fmla="*/ 417537 w 1100563"/>
              <a:gd name="connsiteY33" fmla="*/ 483524 h 563350"/>
              <a:gd name="connsiteX34" fmla="*/ 376274 w 1100563"/>
              <a:gd name="connsiteY34" fmla="*/ 478070 h 563350"/>
              <a:gd name="connsiteX35" fmla="*/ 364549 w 1100563"/>
              <a:gd name="connsiteY35" fmla="*/ 476525 h 563350"/>
              <a:gd name="connsiteX36" fmla="*/ 328012 w 1100563"/>
              <a:gd name="connsiteY36" fmla="*/ 480524 h 563350"/>
              <a:gd name="connsiteX37" fmla="*/ 206859 w 1100563"/>
              <a:gd name="connsiteY37" fmla="*/ 545509 h 563350"/>
              <a:gd name="connsiteX38" fmla="*/ 165232 w 1100563"/>
              <a:gd name="connsiteY38" fmla="*/ 557052 h 563350"/>
              <a:gd name="connsiteX39" fmla="*/ 95612 w 1100563"/>
              <a:gd name="connsiteY39" fmla="*/ 560233 h 563350"/>
              <a:gd name="connsiteX40" fmla="*/ 68164 w 1100563"/>
              <a:gd name="connsiteY40" fmla="*/ 563051 h 563350"/>
              <a:gd name="connsiteX41" fmla="*/ 49713 w 1100563"/>
              <a:gd name="connsiteY41" fmla="*/ 561596 h 563350"/>
              <a:gd name="connsiteX42" fmla="*/ 19175 w 1100563"/>
              <a:gd name="connsiteY42" fmla="*/ 545146 h 563350"/>
              <a:gd name="connsiteX43" fmla="*/ 270 w 1100563"/>
              <a:gd name="connsiteY43" fmla="*/ 513153 h 563350"/>
              <a:gd name="connsiteX44" fmla="*/ 10813 w 1100563"/>
              <a:gd name="connsiteY44" fmla="*/ 499156 h 563350"/>
              <a:gd name="connsiteX45" fmla="*/ 125241 w 1100563"/>
              <a:gd name="connsiteY45" fmla="*/ 503428 h 563350"/>
              <a:gd name="connsiteX46" fmla="*/ 245395 w 1100563"/>
              <a:gd name="connsiteY46" fmla="*/ 476162 h 563350"/>
              <a:gd name="connsiteX47" fmla="*/ 309562 w 1100563"/>
              <a:gd name="connsiteY47" fmla="*/ 434081 h 563350"/>
              <a:gd name="connsiteX48" fmla="*/ 325649 w 1100563"/>
              <a:gd name="connsiteY48" fmla="*/ 416630 h 563350"/>
              <a:gd name="connsiteX49" fmla="*/ 339919 w 1100563"/>
              <a:gd name="connsiteY49" fmla="*/ 402452 h 563350"/>
              <a:gd name="connsiteX50" fmla="*/ 374820 w 1100563"/>
              <a:gd name="connsiteY50" fmla="*/ 386728 h 563350"/>
              <a:gd name="connsiteX51" fmla="*/ 389634 w 1100563"/>
              <a:gd name="connsiteY51" fmla="*/ 381911 h 563350"/>
              <a:gd name="connsiteX52" fmla="*/ 431988 w 1100563"/>
              <a:gd name="connsiteY52" fmla="*/ 341739 h 563350"/>
              <a:gd name="connsiteX53" fmla="*/ 445076 w 1100563"/>
              <a:gd name="connsiteY53" fmla="*/ 319562 h 563350"/>
              <a:gd name="connsiteX54" fmla="*/ 456164 w 1100563"/>
              <a:gd name="connsiteY54" fmla="*/ 302475 h 563350"/>
              <a:gd name="connsiteX55" fmla="*/ 462163 w 1100563"/>
              <a:gd name="connsiteY55" fmla="*/ 310110 h 563350"/>
              <a:gd name="connsiteX56" fmla="*/ 452347 w 1100563"/>
              <a:gd name="connsiteY56" fmla="*/ 324470 h 563350"/>
              <a:gd name="connsiteX57" fmla="*/ 451529 w 1100563"/>
              <a:gd name="connsiteY57" fmla="*/ 349828 h 563350"/>
              <a:gd name="connsiteX58" fmla="*/ 464799 w 1100563"/>
              <a:gd name="connsiteY58" fmla="*/ 339466 h 563350"/>
              <a:gd name="connsiteX59" fmla="*/ 479522 w 1100563"/>
              <a:gd name="connsiteY59" fmla="*/ 331559 h 563350"/>
              <a:gd name="connsiteX60" fmla="*/ 474251 w 1100563"/>
              <a:gd name="connsiteY60" fmla="*/ 345283 h 563350"/>
              <a:gd name="connsiteX61" fmla="*/ 386362 w 1100563"/>
              <a:gd name="connsiteY61" fmla="*/ 415994 h 563350"/>
              <a:gd name="connsiteX62" fmla="*/ 384363 w 1100563"/>
              <a:gd name="connsiteY62" fmla="*/ 420357 h 563350"/>
              <a:gd name="connsiteX63" fmla="*/ 511606 w 1100563"/>
              <a:gd name="connsiteY63" fmla="*/ 400089 h 563350"/>
              <a:gd name="connsiteX64" fmla="*/ 532965 w 1100563"/>
              <a:gd name="connsiteY64" fmla="*/ 377639 h 563350"/>
              <a:gd name="connsiteX65" fmla="*/ 540690 w 1100563"/>
              <a:gd name="connsiteY65" fmla="*/ 373731 h 563350"/>
              <a:gd name="connsiteX66" fmla="*/ 643848 w 1100563"/>
              <a:gd name="connsiteY66" fmla="*/ 319289 h 563350"/>
              <a:gd name="connsiteX67" fmla="*/ 682293 w 1100563"/>
              <a:gd name="connsiteY67" fmla="*/ 281116 h 563350"/>
              <a:gd name="connsiteX68" fmla="*/ 690382 w 1100563"/>
              <a:gd name="connsiteY68" fmla="*/ 267756 h 563350"/>
              <a:gd name="connsiteX69" fmla="*/ 767546 w 1100563"/>
              <a:gd name="connsiteY69" fmla="*/ 207497 h 563350"/>
              <a:gd name="connsiteX70" fmla="*/ 853435 w 1100563"/>
              <a:gd name="connsiteY70" fmla="*/ 180503 h 563350"/>
              <a:gd name="connsiteX71" fmla="*/ 897243 w 1100563"/>
              <a:gd name="connsiteY71" fmla="*/ 156691 h 563350"/>
              <a:gd name="connsiteX72" fmla="*/ 953685 w 1100563"/>
              <a:gd name="connsiteY72" fmla="*/ 99795 h 563350"/>
              <a:gd name="connsiteX73" fmla="*/ 963137 w 1100563"/>
              <a:gd name="connsiteY73" fmla="*/ 87434 h 563350"/>
              <a:gd name="connsiteX74" fmla="*/ 984678 w 1100563"/>
              <a:gd name="connsiteY74" fmla="*/ 26903 h 563350"/>
              <a:gd name="connsiteX75" fmla="*/ 983223 w 1100563"/>
              <a:gd name="connsiteY75" fmla="*/ 13633 h 563350"/>
              <a:gd name="connsiteX76" fmla="*/ 984132 w 1100563"/>
              <a:gd name="connsiteY76" fmla="*/ 0 h 563350"/>
              <a:gd name="connsiteX77" fmla="*/ 997856 w 1100563"/>
              <a:gd name="connsiteY77" fmla="*/ 21268 h 563350"/>
              <a:gd name="connsiteX78" fmla="*/ 1029758 w 1100563"/>
              <a:gd name="connsiteY78" fmla="*/ 6817 h 563350"/>
              <a:gd name="connsiteX79" fmla="*/ 1026759 w 1100563"/>
              <a:gd name="connsiteY79" fmla="*/ 11088 h 563350"/>
              <a:gd name="connsiteX80" fmla="*/ 986314 w 1100563"/>
              <a:gd name="connsiteY80" fmla="*/ 69984 h 563350"/>
              <a:gd name="connsiteX81" fmla="*/ 978134 w 1100563"/>
              <a:gd name="connsiteY81" fmla="*/ 87162 h 563350"/>
              <a:gd name="connsiteX82" fmla="*/ 947504 w 1100563"/>
              <a:gd name="connsiteY82" fmla="*/ 135968 h 563350"/>
              <a:gd name="connsiteX83" fmla="*/ 967772 w 1100563"/>
              <a:gd name="connsiteY83" fmla="*/ 137059 h 563350"/>
              <a:gd name="connsiteX84" fmla="*/ 1024396 w 1100563"/>
              <a:gd name="connsiteY84" fmla="*/ 114610 h 563350"/>
              <a:gd name="connsiteX85" fmla="*/ 1038483 w 1100563"/>
              <a:gd name="connsiteY85" fmla="*/ 102249 h 563350"/>
              <a:gd name="connsiteX86" fmla="*/ 1072839 w 1100563"/>
              <a:gd name="connsiteY86" fmla="*/ 67711 h 563350"/>
              <a:gd name="connsiteX87" fmla="*/ 1100560 w 1100563"/>
              <a:gd name="connsiteY87" fmla="*/ 57532 h 56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100563" h="563350">
                <a:moveTo>
                  <a:pt x="1100560" y="57532"/>
                </a:moveTo>
                <a:cubicBezTo>
                  <a:pt x="1100832" y="68802"/>
                  <a:pt x="1087199" y="65258"/>
                  <a:pt x="1083745" y="74346"/>
                </a:cubicBezTo>
                <a:cubicBezTo>
                  <a:pt x="1084654" y="76709"/>
                  <a:pt x="1086109" y="80254"/>
                  <a:pt x="1087472" y="83617"/>
                </a:cubicBezTo>
                <a:cubicBezTo>
                  <a:pt x="1086745" y="84889"/>
                  <a:pt x="1086472" y="86162"/>
                  <a:pt x="1085654" y="86707"/>
                </a:cubicBezTo>
                <a:cubicBezTo>
                  <a:pt x="1059024" y="104248"/>
                  <a:pt x="1032939" y="122790"/>
                  <a:pt x="1005400" y="138695"/>
                </a:cubicBezTo>
                <a:cubicBezTo>
                  <a:pt x="986950" y="149329"/>
                  <a:pt x="966409" y="156418"/>
                  <a:pt x="946686" y="164780"/>
                </a:cubicBezTo>
                <a:cubicBezTo>
                  <a:pt x="924328" y="174323"/>
                  <a:pt x="901879" y="183594"/>
                  <a:pt x="879429" y="192955"/>
                </a:cubicBezTo>
                <a:cubicBezTo>
                  <a:pt x="870977" y="196500"/>
                  <a:pt x="862433" y="199681"/>
                  <a:pt x="853163" y="203407"/>
                </a:cubicBezTo>
                <a:cubicBezTo>
                  <a:pt x="870431" y="204680"/>
                  <a:pt x="887064" y="204134"/>
                  <a:pt x="902969" y="207588"/>
                </a:cubicBezTo>
                <a:cubicBezTo>
                  <a:pt x="920511" y="211405"/>
                  <a:pt x="934417" y="197954"/>
                  <a:pt x="950776" y="198136"/>
                </a:cubicBezTo>
                <a:cubicBezTo>
                  <a:pt x="951231" y="199408"/>
                  <a:pt x="951685" y="200590"/>
                  <a:pt x="952140" y="201862"/>
                </a:cubicBezTo>
                <a:cubicBezTo>
                  <a:pt x="948868" y="205225"/>
                  <a:pt x="945596" y="208497"/>
                  <a:pt x="941688" y="212496"/>
                </a:cubicBezTo>
                <a:cubicBezTo>
                  <a:pt x="956139" y="220403"/>
                  <a:pt x="970317" y="228038"/>
                  <a:pt x="984587" y="235763"/>
                </a:cubicBezTo>
                <a:cubicBezTo>
                  <a:pt x="984223" y="236945"/>
                  <a:pt x="983950" y="238126"/>
                  <a:pt x="983587" y="239308"/>
                </a:cubicBezTo>
                <a:cubicBezTo>
                  <a:pt x="980133" y="239035"/>
                  <a:pt x="976589" y="239217"/>
                  <a:pt x="973226" y="238490"/>
                </a:cubicBezTo>
                <a:cubicBezTo>
                  <a:pt x="955684" y="234673"/>
                  <a:pt x="938325" y="228310"/>
                  <a:pt x="920602" y="227038"/>
                </a:cubicBezTo>
                <a:cubicBezTo>
                  <a:pt x="894153" y="225220"/>
                  <a:pt x="867523" y="226856"/>
                  <a:pt x="840893" y="227038"/>
                </a:cubicBezTo>
                <a:cubicBezTo>
                  <a:pt x="840348" y="227038"/>
                  <a:pt x="839711" y="227311"/>
                  <a:pt x="839166" y="227311"/>
                </a:cubicBezTo>
                <a:cubicBezTo>
                  <a:pt x="797539" y="223493"/>
                  <a:pt x="767001" y="249396"/>
                  <a:pt x="733918" y="267665"/>
                </a:cubicBezTo>
                <a:cubicBezTo>
                  <a:pt x="727283" y="271300"/>
                  <a:pt x="722193" y="278662"/>
                  <a:pt x="717649" y="285206"/>
                </a:cubicBezTo>
                <a:cubicBezTo>
                  <a:pt x="711105" y="294749"/>
                  <a:pt x="705743" y="305111"/>
                  <a:pt x="699744" y="315108"/>
                </a:cubicBezTo>
                <a:cubicBezTo>
                  <a:pt x="689474" y="331923"/>
                  <a:pt x="675568" y="343011"/>
                  <a:pt x="656936" y="351373"/>
                </a:cubicBezTo>
                <a:cubicBezTo>
                  <a:pt x="631396" y="362734"/>
                  <a:pt x="608038" y="378912"/>
                  <a:pt x="580863" y="394726"/>
                </a:cubicBezTo>
                <a:cubicBezTo>
                  <a:pt x="594041" y="400270"/>
                  <a:pt x="604130" y="401452"/>
                  <a:pt x="613855" y="397998"/>
                </a:cubicBezTo>
                <a:cubicBezTo>
                  <a:pt x="645120" y="387092"/>
                  <a:pt x="676113" y="375640"/>
                  <a:pt x="707197" y="364279"/>
                </a:cubicBezTo>
                <a:cubicBezTo>
                  <a:pt x="730191" y="355826"/>
                  <a:pt x="753550" y="353281"/>
                  <a:pt x="777362" y="359462"/>
                </a:cubicBezTo>
                <a:cubicBezTo>
                  <a:pt x="780725" y="360371"/>
                  <a:pt x="783724" y="362643"/>
                  <a:pt x="786451" y="367369"/>
                </a:cubicBezTo>
                <a:cubicBezTo>
                  <a:pt x="782816" y="368096"/>
                  <a:pt x="778907" y="370005"/>
                  <a:pt x="775544" y="369278"/>
                </a:cubicBezTo>
                <a:cubicBezTo>
                  <a:pt x="759094" y="365733"/>
                  <a:pt x="744643" y="371822"/>
                  <a:pt x="730100" y="377639"/>
                </a:cubicBezTo>
                <a:cubicBezTo>
                  <a:pt x="695654" y="391454"/>
                  <a:pt x="661480" y="405815"/>
                  <a:pt x="626943" y="419175"/>
                </a:cubicBezTo>
                <a:cubicBezTo>
                  <a:pt x="619672" y="421993"/>
                  <a:pt x="611037" y="422992"/>
                  <a:pt x="603130" y="422356"/>
                </a:cubicBezTo>
                <a:cubicBezTo>
                  <a:pt x="575955" y="420357"/>
                  <a:pt x="551597" y="428173"/>
                  <a:pt x="528238" y="440897"/>
                </a:cubicBezTo>
                <a:cubicBezTo>
                  <a:pt x="504789" y="453712"/>
                  <a:pt x="481158" y="466164"/>
                  <a:pt x="457982" y="479434"/>
                </a:cubicBezTo>
                <a:cubicBezTo>
                  <a:pt x="444803" y="487068"/>
                  <a:pt x="431624" y="486159"/>
                  <a:pt x="417537" y="483524"/>
                </a:cubicBezTo>
                <a:cubicBezTo>
                  <a:pt x="403904" y="480979"/>
                  <a:pt x="390089" y="479797"/>
                  <a:pt x="376274" y="478070"/>
                </a:cubicBezTo>
                <a:cubicBezTo>
                  <a:pt x="372366" y="477616"/>
                  <a:pt x="367912" y="478161"/>
                  <a:pt x="364549" y="476525"/>
                </a:cubicBezTo>
                <a:cubicBezTo>
                  <a:pt x="351370" y="470436"/>
                  <a:pt x="339646" y="474253"/>
                  <a:pt x="328012" y="480524"/>
                </a:cubicBezTo>
                <a:cubicBezTo>
                  <a:pt x="287658" y="502247"/>
                  <a:pt x="247667" y="524787"/>
                  <a:pt x="206859" y="545509"/>
                </a:cubicBezTo>
                <a:cubicBezTo>
                  <a:pt x="194225" y="551871"/>
                  <a:pt x="179410" y="555507"/>
                  <a:pt x="165232" y="557052"/>
                </a:cubicBezTo>
                <a:cubicBezTo>
                  <a:pt x="142146" y="559506"/>
                  <a:pt x="118788" y="559052"/>
                  <a:pt x="95612" y="560233"/>
                </a:cubicBezTo>
                <a:cubicBezTo>
                  <a:pt x="86432" y="560688"/>
                  <a:pt x="77343" y="562596"/>
                  <a:pt x="68164" y="563051"/>
                </a:cubicBezTo>
                <a:cubicBezTo>
                  <a:pt x="61983" y="563414"/>
                  <a:pt x="55167" y="563869"/>
                  <a:pt x="49713" y="561596"/>
                </a:cubicBezTo>
                <a:cubicBezTo>
                  <a:pt x="39079" y="557143"/>
                  <a:pt x="28809" y="551417"/>
                  <a:pt x="19175" y="545146"/>
                </a:cubicBezTo>
                <a:cubicBezTo>
                  <a:pt x="7814" y="537784"/>
                  <a:pt x="1906" y="526514"/>
                  <a:pt x="270" y="513153"/>
                </a:cubicBezTo>
                <a:cubicBezTo>
                  <a:pt x="-911" y="503519"/>
                  <a:pt x="1634" y="500429"/>
                  <a:pt x="10813" y="499156"/>
                </a:cubicBezTo>
                <a:cubicBezTo>
                  <a:pt x="49168" y="493612"/>
                  <a:pt x="87886" y="495521"/>
                  <a:pt x="125241" y="503428"/>
                </a:cubicBezTo>
                <a:cubicBezTo>
                  <a:pt x="170685" y="513062"/>
                  <a:pt x="208767" y="500156"/>
                  <a:pt x="245395" y="476162"/>
                </a:cubicBezTo>
                <a:cubicBezTo>
                  <a:pt x="266754" y="462165"/>
                  <a:pt x="287840" y="447532"/>
                  <a:pt x="309562" y="434081"/>
                </a:cubicBezTo>
                <a:cubicBezTo>
                  <a:pt x="316924" y="429536"/>
                  <a:pt x="322741" y="424356"/>
                  <a:pt x="325649" y="416630"/>
                </a:cubicBezTo>
                <a:cubicBezTo>
                  <a:pt x="328376" y="409359"/>
                  <a:pt x="333102" y="405360"/>
                  <a:pt x="339919" y="402452"/>
                </a:cubicBezTo>
                <a:cubicBezTo>
                  <a:pt x="351643" y="397362"/>
                  <a:pt x="363095" y="391818"/>
                  <a:pt x="374820" y="386728"/>
                </a:cubicBezTo>
                <a:cubicBezTo>
                  <a:pt x="379546" y="384638"/>
                  <a:pt x="384545" y="382820"/>
                  <a:pt x="389634" y="381911"/>
                </a:cubicBezTo>
                <a:cubicBezTo>
                  <a:pt x="409630" y="378185"/>
                  <a:pt x="425808" y="362007"/>
                  <a:pt x="431988" y="341739"/>
                </a:cubicBezTo>
                <a:cubicBezTo>
                  <a:pt x="434442" y="333740"/>
                  <a:pt x="440532" y="326833"/>
                  <a:pt x="445076" y="319562"/>
                </a:cubicBezTo>
                <a:cubicBezTo>
                  <a:pt x="448711" y="313654"/>
                  <a:pt x="452620" y="307928"/>
                  <a:pt x="456164" y="302475"/>
                </a:cubicBezTo>
                <a:cubicBezTo>
                  <a:pt x="462345" y="302566"/>
                  <a:pt x="464799" y="305111"/>
                  <a:pt x="462163" y="310110"/>
                </a:cubicBezTo>
                <a:cubicBezTo>
                  <a:pt x="459436" y="315199"/>
                  <a:pt x="455528" y="319653"/>
                  <a:pt x="452347" y="324470"/>
                </a:cubicBezTo>
                <a:cubicBezTo>
                  <a:pt x="447166" y="332286"/>
                  <a:pt x="445530" y="340375"/>
                  <a:pt x="451529" y="349828"/>
                </a:cubicBezTo>
                <a:cubicBezTo>
                  <a:pt x="455982" y="346283"/>
                  <a:pt x="460163" y="342466"/>
                  <a:pt x="464799" y="339466"/>
                </a:cubicBezTo>
                <a:cubicBezTo>
                  <a:pt x="469343" y="336467"/>
                  <a:pt x="474433" y="334286"/>
                  <a:pt x="479522" y="331559"/>
                </a:cubicBezTo>
                <a:cubicBezTo>
                  <a:pt x="483976" y="340284"/>
                  <a:pt x="478159" y="342102"/>
                  <a:pt x="474251" y="345283"/>
                </a:cubicBezTo>
                <a:cubicBezTo>
                  <a:pt x="445258" y="369278"/>
                  <a:pt x="412538" y="388637"/>
                  <a:pt x="386362" y="415994"/>
                </a:cubicBezTo>
                <a:cubicBezTo>
                  <a:pt x="385272" y="417085"/>
                  <a:pt x="384999" y="418993"/>
                  <a:pt x="384363" y="420357"/>
                </a:cubicBezTo>
                <a:cubicBezTo>
                  <a:pt x="430988" y="443987"/>
                  <a:pt x="471979" y="430718"/>
                  <a:pt x="511606" y="400089"/>
                </a:cubicBezTo>
                <a:cubicBezTo>
                  <a:pt x="511061" y="387728"/>
                  <a:pt x="519331" y="380457"/>
                  <a:pt x="532965" y="377639"/>
                </a:cubicBezTo>
                <a:cubicBezTo>
                  <a:pt x="535691" y="377094"/>
                  <a:pt x="538418" y="375458"/>
                  <a:pt x="540690" y="373731"/>
                </a:cubicBezTo>
                <a:cubicBezTo>
                  <a:pt x="572592" y="350827"/>
                  <a:pt x="609038" y="336649"/>
                  <a:pt x="643848" y="319289"/>
                </a:cubicBezTo>
                <a:cubicBezTo>
                  <a:pt x="660571" y="310928"/>
                  <a:pt x="676113" y="300748"/>
                  <a:pt x="682293" y="281116"/>
                </a:cubicBezTo>
                <a:cubicBezTo>
                  <a:pt x="683839" y="276299"/>
                  <a:pt x="687020" y="271755"/>
                  <a:pt x="690382" y="267756"/>
                </a:cubicBezTo>
                <a:cubicBezTo>
                  <a:pt x="711923" y="242398"/>
                  <a:pt x="736372" y="221766"/>
                  <a:pt x="767546" y="207497"/>
                </a:cubicBezTo>
                <a:cubicBezTo>
                  <a:pt x="795449" y="194773"/>
                  <a:pt x="824260" y="187684"/>
                  <a:pt x="853435" y="180503"/>
                </a:cubicBezTo>
                <a:cubicBezTo>
                  <a:pt x="869977" y="176504"/>
                  <a:pt x="884974" y="169415"/>
                  <a:pt x="897243" y="156691"/>
                </a:cubicBezTo>
                <a:cubicBezTo>
                  <a:pt x="915785" y="137423"/>
                  <a:pt x="934962" y="118881"/>
                  <a:pt x="953685" y="99795"/>
                </a:cubicBezTo>
                <a:cubicBezTo>
                  <a:pt x="957320" y="96069"/>
                  <a:pt x="961319" y="92069"/>
                  <a:pt x="963137" y="87434"/>
                </a:cubicBezTo>
                <a:cubicBezTo>
                  <a:pt x="970772" y="67439"/>
                  <a:pt x="978043" y="47262"/>
                  <a:pt x="984678" y="26903"/>
                </a:cubicBezTo>
                <a:cubicBezTo>
                  <a:pt x="985950" y="23086"/>
                  <a:pt x="983496" y="18087"/>
                  <a:pt x="983223" y="13633"/>
                </a:cubicBezTo>
                <a:cubicBezTo>
                  <a:pt x="983042" y="10634"/>
                  <a:pt x="983587" y="7544"/>
                  <a:pt x="984132" y="0"/>
                </a:cubicBezTo>
                <a:cubicBezTo>
                  <a:pt x="989949" y="8907"/>
                  <a:pt x="993403" y="14360"/>
                  <a:pt x="997856" y="21268"/>
                </a:cubicBezTo>
                <a:cubicBezTo>
                  <a:pt x="1005582" y="10543"/>
                  <a:pt x="1014398" y="2454"/>
                  <a:pt x="1029758" y="6817"/>
                </a:cubicBezTo>
                <a:cubicBezTo>
                  <a:pt x="1028849" y="8180"/>
                  <a:pt x="1028213" y="10270"/>
                  <a:pt x="1026759" y="11088"/>
                </a:cubicBezTo>
                <a:cubicBezTo>
                  <a:pt x="1004946" y="24994"/>
                  <a:pt x="993948" y="46262"/>
                  <a:pt x="986314" y="69984"/>
                </a:cubicBezTo>
                <a:cubicBezTo>
                  <a:pt x="984405" y="75982"/>
                  <a:pt x="981406" y="81799"/>
                  <a:pt x="978134" y="87162"/>
                </a:cubicBezTo>
                <a:cubicBezTo>
                  <a:pt x="968318" y="103340"/>
                  <a:pt x="958047" y="119245"/>
                  <a:pt x="947504" y="135968"/>
                </a:cubicBezTo>
                <a:cubicBezTo>
                  <a:pt x="954685" y="141512"/>
                  <a:pt x="961683" y="139331"/>
                  <a:pt x="967772" y="137059"/>
                </a:cubicBezTo>
                <a:cubicBezTo>
                  <a:pt x="986859" y="130061"/>
                  <a:pt x="1005855" y="122790"/>
                  <a:pt x="1024396" y="114610"/>
                </a:cubicBezTo>
                <a:cubicBezTo>
                  <a:pt x="1029849" y="112247"/>
                  <a:pt x="1034030" y="106702"/>
                  <a:pt x="1038483" y="102249"/>
                </a:cubicBezTo>
                <a:cubicBezTo>
                  <a:pt x="1049935" y="90797"/>
                  <a:pt x="1060842" y="78618"/>
                  <a:pt x="1072839" y="67711"/>
                </a:cubicBezTo>
                <a:cubicBezTo>
                  <a:pt x="1082655" y="58714"/>
                  <a:pt x="1090289" y="56623"/>
                  <a:pt x="1100560" y="57532"/>
                </a:cubicBezTo>
                <a:close/>
              </a:path>
            </a:pathLst>
          </a:custGeom>
          <a:solidFill>
            <a:srgbClr val="F8EAD4"/>
          </a:solidFill>
          <a:ln w="9053" cap="flat">
            <a:noFill/>
            <a:prstDash val="solid"/>
            <a:miter/>
          </a:ln>
        </p:spPr>
        <p:txBody>
          <a:bodyPr rtlCol="0" anchor="ctr"/>
          <a:lstStyle/>
          <a:p>
            <a:pPr rtl="0"/>
            <a:endParaRPr lang="it-IT" noProof="0"/>
          </a:p>
        </p:txBody>
      </p:sp>
      <p:sp>
        <p:nvSpPr>
          <p:cNvPr id="25" name="Segnaposto immagine 34">
            <a:extLst>
              <a:ext uri="{FF2B5EF4-FFF2-40B4-BE49-F238E27FC236}">
                <a16:creationId xmlns:a16="http://schemas.microsoft.com/office/drawing/2014/main" id="{771DFCF5-94C5-4563-8423-D05A462D8DA0}"/>
              </a:ext>
            </a:extLst>
          </p:cNvPr>
          <p:cNvSpPr>
            <a:spLocks noGrp="1"/>
          </p:cNvSpPr>
          <p:nvPr>
            <p:ph type="pic" sz="quarter" idx="10" hasCustomPrompt="1"/>
          </p:nvPr>
        </p:nvSpPr>
        <p:spPr>
          <a:xfrm>
            <a:off x="840659" y="3699572"/>
            <a:ext cx="2120872" cy="2120963"/>
          </a:xfrm>
          <a:solidFill>
            <a:schemeClr val="tx2">
              <a:lumMod val="50000"/>
            </a:schemeClr>
          </a:solidFill>
        </p:spPr>
        <p:txBody>
          <a:bodyPr rtlCol="0"/>
          <a:lstStyle>
            <a:lvl1pPr algn="ctr">
              <a:buNone/>
              <a:defRPr sz="1600">
                <a:solidFill>
                  <a:schemeClr val="tx2">
                    <a:lumMod val="50000"/>
                  </a:schemeClr>
                </a:solidFill>
                <a:latin typeface="+mn-lt"/>
              </a:defRPr>
            </a:lvl1pPr>
          </a:lstStyle>
          <a:p>
            <a:pPr rtl="0"/>
            <a:r>
              <a:rPr lang="it-IT" noProof="0"/>
              <a:t>immagine</a:t>
            </a:r>
          </a:p>
        </p:txBody>
      </p:sp>
      <p:sp>
        <p:nvSpPr>
          <p:cNvPr id="27" name="Segnaposto immagine 34">
            <a:extLst>
              <a:ext uri="{FF2B5EF4-FFF2-40B4-BE49-F238E27FC236}">
                <a16:creationId xmlns:a16="http://schemas.microsoft.com/office/drawing/2014/main" id="{EFB6A770-C929-4EDF-85EB-4A8B19E96898}"/>
              </a:ext>
            </a:extLst>
          </p:cNvPr>
          <p:cNvSpPr>
            <a:spLocks noGrp="1"/>
          </p:cNvSpPr>
          <p:nvPr>
            <p:ph type="pic" sz="quarter" idx="11" hasCustomPrompt="1"/>
          </p:nvPr>
        </p:nvSpPr>
        <p:spPr>
          <a:xfrm>
            <a:off x="3637653" y="3713275"/>
            <a:ext cx="2120872" cy="2107260"/>
          </a:xfrm>
          <a:solidFill>
            <a:schemeClr val="tx2">
              <a:lumMod val="40000"/>
              <a:lumOff val="60000"/>
            </a:schemeClr>
          </a:solidFill>
        </p:spPr>
        <p:txBody>
          <a:bodyPr rtlCol="0"/>
          <a:lstStyle>
            <a:lvl1pPr algn="ctr">
              <a:buNone/>
              <a:defRPr sz="1600">
                <a:solidFill>
                  <a:schemeClr val="tx2">
                    <a:lumMod val="40000"/>
                    <a:lumOff val="60000"/>
                  </a:schemeClr>
                </a:solidFill>
                <a:latin typeface="+mn-lt"/>
              </a:defRPr>
            </a:lvl1pPr>
          </a:lstStyle>
          <a:p>
            <a:pPr rtl="0"/>
            <a:r>
              <a:rPr lang="it-IT" noProof="0"/>
              <a:t>immagine</a:t>
            </a:r>
          </a:p>
        </p:txBody>
      </p:sp>
      <p:sp>
        <p:nvSpPr>
          <p:cNvPr id="30" name="Segnaposto immagine 34">
            <a:extLst>
              <a:ext uri="{FF2B5EF4-FFF2-40B4-BE49-F238E27FC236}">
                <a16:creationId xmlns:a16="http://schemas.microsoft.com/office/drawing/2014/main" id="{E59E95AF-7585-4115-8054-B085E0FF9EB9}"/>
              </a:ext>
            </a:extLst>
          </p:cNvPr>
          <p:cNvSpPr>
            <a:spLocks noGrp="1"/>
          </p:cNvSpPr>
          <p:nvPr>
            <p:ph type="pic" sz="quarter" idx="12" hasCustomPrompt="1"/>
          </p:nvPr>
        </p:nvSpPr>
        <p:spPr>
          <a:xfrm>
            <a:off x="6434747" y="3699572"/>
            <a:ext cx="2120872" cy="2120963"/>
          </a:xfrm>
          <a:solidFill>
            <a:schemeClr val="tx2">
              <a:lumMod val="50000"/>
            </a:schemeClr>
          </a:solidFill>
        </p:spPr>
        <p:txBody>
          <a:bodyPr rtlCol="0"/>
          <a:lstStyle>
            <a:lvl1pPr algn="ctr">
              <a:buNone/>
              <a:defRPr sz="1600">
                <a:solidFill>
                  <a:schemeClr val="tx2">
                    <a:lumMod val="50000"/>
                  </a:schemeClr>
                </a:solidFill>
                <a:latin typeface="+mn-lt"/>
              </a:defRPr>
            </a:lvl1pPr>
          </a:lstStyle>
          <a:p>
            <a:pPr rtl="0"/>
            <a:r>
              <a:rPr lang="it-IT" noProof="0"/>
              <a:t>immagine</a:t>
            </a:r>
          </a:p>
        </p:txBody>
      </p:sp>
      <p:sp>
        <p:nvSpPr>
          <p:cNvPr id="31" name="Segnaposto immagine 34">
            <a:extLst>
              <a:ext uri="{FF2B5EF4-FFF2-40B4-BE49-F238E27FC236}">
                <a16:creationId xmlns:a16="http://schemas.microsoft.com/office/drawing/2014/main" id="{8CF32787-1C54-4041-B325-864EB07CA58D}"/>
              </a:ext>
            </a:extLst>
          </p:cNvPr>
          <p:cNvSpPr>
            <a:spLocks noGrp="1"/>
          </p:cNvSpPr>
          <p:nvPr>
            <p:ph type="pic" sz="quarter" idx="13" hasCustomPrompt="1"/>
          </p:nvPr>
        </p:nvSpPr>
        <p:spPr>
          <a:xfrm>
            <a:off x="9229469" y="3699573"/>
            <a:ext cx="2120872" cy="2120962"/>
          </a:xfrm>
          <a:solidFill>
            <a:schemeClr val="tx2">
              <a:lumMod val="40000"/>
              <a:lumOff val="60000"/>
            </a:schemeClr>
          </a:solidFill>
        </p:spPr>
        <p:txBody>
          <a:bodyPr rtlCol="0"/>
          <a:lstStyle>
            <a:lvl1pPr algn="ctr">
              <a:buNone/>
              <a:defRPr sz="1600">
                <a:solidFill>
                  <a:schemeClr val="tx2">
                    <a:lumMod val="40000"/>
                    <a:lumOff val="60000"/>
                  </a:schemeClr>
                </a:solidFill>
                <a:latin typeface="+mn-lt"/>
              </a:defRPr>
            </a:lvl1pPr>
          </a:lstStyle>
          <a:p>
            <a:pPr rtl="0"/>
            <a:r>
              <a:rPr lang="it-IT" noProof="0"/>
              <a:t>immagine</a:t>
            </a:r>
          </a:p>
        </p:txBody>
      </p:sp>
      <p:sp>
        <p:nvSpPr>
          <p:cNvPr id="33" name="Segnaposto testo 7">
            <a:extLst>
              <a:ext uri="{FF2B5EF4-FFF2-40B4-BE49-F238E27FC236}">
                <a16:creationId xmlns:a16="http://schemas.microsoft.com/office/drawing/2014/main" id="{B28F84D8-2288-4728-AC4E-041A09E005D1}"/>
              </a:ext>
            </a:extLst>
          </p:cNvPr>
          <p:cNvSpPr>
            <a:spLocks noGrp="1"/>
          </p:cNvSpPr>
          <p:nvPr>
            <p:ph type="body" sz="quarter" idx="18" hasCustomPrompt="1"/>
          </p:nvPr>
        </p:nvSpPr>
        <p:spPr>
          <a:xfrm>
            <a:off x="3804562" y="1524693"/>
            <a:ext cx="4581878" cy="676186"/>
          </a:xfrm>
        </p:spPr>
        <p:txBody>
          <a:bodyPr rtlCol="0"/>
          <a:lstStyle>
            <a:lvl1pPr algn="ctr">
              <a:lnSpc>
                <a:spcPct val="100000"/>
              </a:lnSpc>
              <a:buFontTx/>
              <a:buNone/>
              <a:defRPr sz="1600">
                <a:solidFill>
                  <a:schemeClr val="accent3">
                    <a:lumMod val="20000"/>
                    <a:lumOff val="80000"/>
                  </a:schemeClr>
                </a:solidFill>
                <a:latin typeface="+mn-lt"/>
              </a:defRPr>
            </a:lvl1pPr>
          </a:lstStyle>
          <a:p>
            <a:pPr lvl="0" rtl="0"/>
            <a:r>
              <a:rPr lang="it-IT" noProof="0"/>
              <a:t>Inserire il testo qui</a:t>
            </a:r>
          </a:p>
        </p:txBody>
      </p:sp>
      <p:sp>
        <p:nvSpPr>
          <p:cNvPr id="5" name="Titolo 4">
            <a:extLst>
              <a:ext uri="{FF2B5EF4-FFF2-40B4-BE49-F238E27FC236}">
                <a16:creationId xmlns:a16="http://schemas.microsoft.com/office/drawing/2014/main" id="{D7076F62-F4E0-4C5E-B1BD-73BA1C63BF73}"/>
              </a:ext>
            </a:extLst>
          </p:cNvPr>
          <p:cNvSpPr>
            <a:spLocks noGrp="1"/>
          </p:cNvSpPr>
          <p:nvPr>
            <p:ph type="title" hasCustomPrompt="1"/>
          </p:nvPr>
        </p:nvSpPr>
        <p:spPr>
          <a:xfrm>
            <a:off x="5967497" y="646236"/>
            <a:ext cx="1755342" cy="592890"/>
          </a:xfrm>
        </p:spPr>
        <p:txBody>
          <a:bodyPr vert="horz" lIns="0" tIns="0" rIns="0" bIns="0" rtlCol="0">
            <a:noAutofit/>
          </a:bodyPr>
          <a:lstStyle>
            <a:lvl1pPr>
              <a:defRPr lang="en-US" sz="4000" cap="all" baseline="0">
                <a:solidFill>
                  <a:schemeClr val="accent3">
                    <a:lumMod val="20000"/>
                    <a:lumOff val="80000"/>
                  </a:schemeClr>
                </a:solidFill>
                <a:latin typeface="+mj-lt"/>
                <a:ea typeface="+mn-ea"/>
                <a:cs typeface="+mn-cs"/>
              </a:defRPr>
            </a:lvl1pPr>
          </a:lstStyle>
          <a:p>
            <a:pPr marL="228600" lvl="0" indent="-228600" rtl="0">
              <a:spcBef>
                <a:spcPts val="1000"/>
              </a:spcBef>
              <a:buFontTx/>
            </a:pPr>
            <a:r>
              <a:rPr lang="it-IT" noProof="0"/>
              <a:t>titolo</a:t>
            </a:r>
          </a:p>
        </p:txBody>
      </p:sp>
    </p:spTree>
    <p:extLst>
      <p:ext uri="{BB962C8B-B14F-4D97-AF65-F5344CB8AC3E}">
        <p14:creationId xmlns:p14="http://schemas.microsoft.com/office/powerpoint/2010/main" val="4127851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2 Foto">
    <p:bg>
      <p:bgPr>
        <a:solidFill>
          <a:schemeClr val="tx2"/>
        </a:solidFill>
        <a:effectLst/>
      </p:bgPr>
    </p:bg>
    <p:spTree>
      <p:nvGrpSpPr>
        <p:cNvPr id="1" name=""/>
        <p:cNvGrpSpPr/>
        <p:nvPr/>
      </p:nvGrpSpPr>
      <p:grpSpPr>
        <a:xfrm>
          <a:off x="0" y="0"/>
          <a:ext cx="0" cy="0"/>
          <a:chOff x="0" y="0"/>
          <a:chExt cx="0" cy="0"/>
        </a:xfrm>
      </p:grpSpPr>
      <p:pic>
        <p:nvPicPr>
          <p:cNvPr id="9" name="Immagine 8" descr="Immagine con tappeto&#10;&#10;Descrizione generata automaticamente">
            <a:extLst>
              <a:ext uri="{FF2B5EF4-FFF2-40B4-BE49-F238E27FC236}">
                <a16:creationId xmlns:a16="http://schemas.microsoft.com/office/drawing/2014/main" id="{17890488-3607-4BE4-9768-F9F1E59A22C8}"/>
              </a:ext>
            </a:extLst>
          </p:cNvPr>
          <p:cNvPicPr>
            <a:picLocks noChangeAspect="1"/>
          </p:cNvPicPr>
          <p:nvPr userDrawn="1"/>
        </p:nvPicPr>
        <p:blipFill rotWithShape="1">
          <a:blip r:embed="rId2">
            <a:duotone>
              <a:schemeClr val="accent6">
                <a:shade val="45000"/>
                <a:satMod val="135000"/>
              </a:schemeClr>
              <a:prstClr val="white"/>
            </a:duotone>
            <a:alphaModFix amt="5000"/>
          </a:blip>
          <a:srcRect l="51432" r="2143" b="11272"/>
          <a:stretch/>
        </p:blipFill>
        <p:spPr>
          <a:xfrm rot="10800000" flipV="1">
            <a:off x="-8" y="-7646"/>
            <a:ext cx="6000738" cy="6858000"/>
          </a:xfrm>
          <a:prstGeom prst="rect">
            <a:avLst/>
          </a:prstGeom>
        </p:spPr>
      </p:pic>
      <p:sp>
        <p:nvSpPr>
          <p:cNvPr id="12" name="Segnaposto immagine 20">
            <a:extLst>
              <a:ext uri="{FF2B5EF4-FFF2-40B4-BE49-F238E27FC236}">
                <a16:creationId xmlns:a16="http://schemas.microsoft.com/office/drawing/2014/main" id="{A2A236F3-741B-4D35-B5D8-CE6FB7E01FE7}"/>
              </a:ext>
            </a:extLst>
          </p:cNvPr>
          <p:cNvSpPr>
            <a:spLocks noGrp="1"/>
          </p:cNvSpPr>
          <p:nvPr>
            <p:ph type="pic" sz="quarter" idx="18" hasCustomPrompt="1"/>
          </p:nvPr>
        </p:nvSpPr>
        <p:spPr>
          <a:xfrm>
            <a:off x="6000730" y="0"/>
            <a:ext cx="6191270" cy="6858000"/>
          </a:xfrm>
          <a:solidFill>
            <a:schemeClr val="accent6"/>
          </a:solidFill>
        </p:spPr>
        <p:txBody>
          <a:bodyPr rtlCol="0"/>
          <a:lstStyle>
            <a:lvl1pPr algn="ctr">
              <a:buNone/>
              <a:defRPr>
                <a:solidFill>
                  <a:schemeClr val="accent6"/>
                </a:solidFill>
                <a:latin typeface="+mn-lt"/>
              </a:defRPr>
            </a:lvl1pPr>
          </a:lstStyle>
          <a:p>
            <a:pPr rtl="0"/>
            <a:r>
              <a:rPr lang="it-IT" noProof="0"/>
              <a:t>Immagine</a:t>
            </a:r>
          </a:p>
        </p:txBody>
      </p:sp>
      <p:sp>
        <p:nvSpPr>
          <p:cNvPr id="4" name="Rettangolo 3">
            <a:extLst>
              <a:ext uri="{FF2B5EF4-FFF2-40B4-BE49-F238E27FC236}">
                <a16:creationId xmlns:a16="http://schemas.microsoft.com/office/drawing/2014/main" id="{31CDD9A1-FE51-41A1-8C8D-FDA7B913253F}"/>
              </a:ext>
            </a:extLst>
          </p:cNvPr>
          <p:cNvSpPr/>
          <p:nvPr userDrawn="1"/>
        </p:nvSpPr>
        <p:spPr>
          <a:xfrm>
            <a:off x="285565" y="285566"/>
            <a:ext cx="5405021" cy="6286867"/>
          </a:xfrm>
          <a:prstGeom prst="rect">
            <a:avLst/>
          </a:prstGeom>
          <a:noFill/>
          <a:ln w="3810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5" name="Elemento grafico 3">
            <a:extLst>
              <a:ext uri="{FF2B5EF4-FFF2-40B4-BE49-F238E27FC236}">
                <a16:creationId xmlns:a16="http://schemas.microsoft.com/office/drawing/2014/main" id="{35FB84FF-8E5E-4861-B3BF-0F0192E59B4F}"/>
              </a:ext>
            </a:extLst>
          </p:cNvPr>
          <p:cNvSpPr/>
          <p:nvPr userDrawn="1"/>
        </p:nvSpPr>
        <p:spPr>
          <a:xfrm rot="1514662">
            <a:off x="2317266" y="5622803"/>
            <a:ext cx="1366188" cy="699316"/>
          </a:xfrm>
          <a:custGeom>
            <a:avLst/>
            <a:gdLst>
              <a:gd name="connsiteX0" fmla="*/ 1366184 w 1366188"/>
              <a:gd name="connsiteY0" fmla="*/ 71418 h 699316"/>
              <a:gd name="connsiteX1" fmla="*/ 1345311 w 1366188"/>
              <a:gd name="connsiteY1" fmla="*/ 92290 h 699316"/>
              <a:gd name="connsiteX2" fmla="*/ 1349937 w 1366188"/>
              <a:gd name="connsiteY2" fmla="*/ 103798 h 699316"/>
              <a:gd name="connsiteX3" fmla="*/ 1347680 w 1366188"/>
              <a:gd name="connsiteY3" fmla="*/ 107634 h 699316"/>
              <a:gd name="connsiteX4" fmla="*/ 1248057 w 1366188"/>
              <a:gd name="connsiteY4" fmla="*/ 172169 h 699316"/>
              <a:gd name="connsiteX5" fmla="*/ 1175172 w 1366188"/>
              <a:gd name="connsiteY5" fmla="*/ 204550 h 699316"/>
              <a:gd name="connsiteX6" fmla="*/ 1091683 w 1366188"/>
              <a:gd name="connsiteY6" fmla="*/ 239525 h 699316"/>
              <a:gd name="connsiteX7" fmla="*/ 1059077 w 1366188"/>
              <a:gd name="connsiteY7" fmla="*/ 252500 h 699316"/>
              <a:gd name="connsiteX8" fmla="*/ 1120904 w 1366188"/>
              <a:gd name="connsiteY8" fmla="*/ 257690 h 699316"/>
              <a:gd name="connsiteX9" fmla="*/ 1180250 w 1366188"/>
              <a:gd name="connsiteY9" fmla="*/ 245956 h 699316"/>
              <a:gd name="connsiteX10" fmla="*/ 1181942 w 1366188"/>
              <a:gd name="connsiteY10" fmla="*/ 250582 h 699316"/>
              <a:gd name="connsiteX11" fmla="*/ 1168967 w 1366188"/>
              <a:gd name="connsiteY11" fmla="*/ 263783 h 699316"/>
              <a:gd name="connsiteX12" fmla="*/ 1222220 w 1366188"/>
              <a:gd name="connsiteY12" fmla="*/ 292666 h 699316"/>
              <a:gd name="connsiteX13" fmla="*/ 1220979 w 1366188"/>
              <a:gd name="connsiteY13" fmla="*/ 297066 h 699316"/>
              <a:gd name="connsiteX14" fmla="*/ 1208117 w 1366188"/>
              <a:gd name="connsiteY14" fmla="*/ 296050 h 699316"/>
              <a:gd name="connsiteX15" fmla="*/ 1142792 w 1366188"/>
              <a:gd name="connsiteY15" fmla="*/ 281834 h 699316"/>
              <a:gd name="connsiteX16" fmla="*/ 1043845 w 1366188"/>
              <a:gd name="connsiteY16" fmla="*/ 281834 h 699316"/>
              <a:gd name="connsiteX17" fmla="*/ 1041702 w 1366188"/>
              <a:gd name="connsiteY17" fmla="*/ 282173 h 699316"/>
              <a:gd name="connsiteX18" fmla="*/ 911051 w 1366188"/>
              <a:gd name="connsiteY18" fmla="*/ 332267 h 699316"/>
              <a:gd name="connsiteX19" fmla="*/ 890856 w 1366188"/>
              <a:gd name="connsiteY19" fmla="*/ 354042 h 699316"/>
              <a:gd name="connsiteX20" fmla="*/ 868630 w 1366188"/>
              <a:gd name="connsiteY20" fmla="*/ 391161 h 699316"/>
              <a:gd name="connsiteX21" fmla="*/ 815489 w 1366188"/>
              <a:gd name="connsiteY21" fmla="*/ 436178 h 699316"/>
              <a:gd name="connsiteX22" fmla="*/ 721056 w 1366188"/>
              <a:gd name="connsiteY22" fmla="*/ 489995 h 699316"/>
              <a:gd name="connsiteX23" fmla="*/ 762011 w 1366188"/>
              <a:gd name="connsiteY23" fmla="*/ 494056 h 699316"/>
              <a:gd name="connsiteX24" fmla="*/ 877881 w 1366188"/>
              <a:gd name="connsiteY24" fmla="*/ 452199 h 699316"/>
              <a:gd name="connsiteX25" fmla="*/ 964981 w 1366188"/>
              <a:gd name="connsiteY25" fmla="*/ 446219 h 699316"/>
              <a:gd name="connsiteX26" fmla="*/ 976264 w 1366188"/>
              <a:gd name="connsiteY26" fmla="*/ 456035 h 699316"/>
              <a:gd name="connsiteX27" fmla="*/ 962725 w 1366188"/>
              <a:gd name="connsiteY27" fmla="*/ 458404 h 699316"/>
              <a:gd name="connsiteX28" fmla="*/ 906313 w 1366188"/>
              <a:gd name="connsiteY28" fmla="*/ 468784 h 699316"/>
              <a:gd name="connsiteX29" fmla="*/ 778257 w 1366188"/>
              <a:gd name="connsiteY29" fmla="*/ 520344 h 699316"/>
              <a:gd name="connsiteX30" fmla="*/ 748698 w 1366188"/>
              <a:gd name="connsiteY30" fmla="*/ 524293 h 699316"/>
              <a:gd name="connsiteX31" fmla="*/ 655731 w 1366188"/>
              <a:gd name="connsiteY31" fmla="*/ 547309 h 699316"/>
              <a:gd name="connsiteX32" fmla="*/ 568518 w 1366188"/>
              <a:gd name="connsiteY32" fmla="*/ 595147 h 699316"/>
              <a:gd name="connsiteX33" fmla="*/ 518311 w 1366188"/>
              <a:gd name="connsiteY33" fmla="*/ 600224 h 699316"/>
              <a:gd name="connsiteX34" fmla="*/ 467089 w 1366188"/>
              <a:gd name="connsiteY34" fmla="*/ 593454 h 699316"/>
              <a:gd name="connsiteX35" fmla="*/ 452534 w 1366188"/>
              <a:gd name="connsiteY35" fmla="*/ 591536 h 699316"/>
              <a:gd name="connsiteX36" fmla="*/ 407179 w 1366188"/>
              <a:gd name="connsiteY36" fmla="*/ 596501 h 699316"/>
              <a:gd name="connsiteX37" fmla="*/ 256785 w 1366188"/>
              <a:gd name="connsiteY37" fmla="*/ 677170 h 699316"/>
              <a:gd name="connsiteX38" fmla="*/ 205111 w 1366188"/>
              <a:gd name="connsiteY38" fmla="*/ 691499 h 699316"/>
              <a:gd name="connsiteX39" fmla="*/ 118688 w 1366188"/>
              <a:gd name="connsiteY39" fmla="*/ 695447 h 699316"/>
              <a:gd name="connsiteX40" fmla="*/ 84615 w 1366188"/>
              <a:gd name="connsiteY40" fmla="*/ 698945 h 699316"/>
              <a:gd name="connsiteX41" fmla="*/ 61712 w 1366188"/>
              <a:gd name="connsiteY41" fmla="*/ 697140 h 699316"/>
              <a:gd name="connsiteX42" fmla="*/ 23803 w 1366188"/>
              <a:gd name="connsiteY42" fmla="*/ 676719 h 699316"/>
              <a:gd name="connsiteX43" fmla="*/ 336 w 1366188"/>
              <a:gd name="connsiteY43" fmla="*/ 637005 h 699316"/>
              <a:gd name="connsiteX44" fmla="*/ 13423 w 1366188"/>
              <a:gd name="connsiteY44" fmla="*/ 619630 h 699316"/>
              <a:gd name="connsiteX45" fmla="*/ 155469 w 1366188"/>
              <a:gd name="connsiteY45" fmla="*/ 624932 h 699316"/>
              <a:gd name="connsiteX46" fmla="*/ 304622 w 1366188"/>
              <a:gd name="connsiteY46" fmla="*/ 591085 h 699316"/>
              <a:gd name="connsiteX47" fmla="*/ 384276 w 1366188"/>
              <a:gd name="connsiteY47" fmla="*/ 538848 h 699316"/>
              <a:gd name="connsiteX48" fmla="*/ 404246 w 1366188"/>
              <a:gd name="connsiteY48" fmla="*/ 517185 h 699316"/>
              <a:gd name="connsiteX49" fmla="*/ 421959 w 1366188"/>
              <a:gd name="connsiteY49" fmla="*/ 499585 h 699316"/>
              <a:gd name="connsiteX50" fmla="*/ 465284 w 1366188"/>
              <a:gd name="connsiteY50" fmla="*/ 480066 h 699316"/>
              <a:gd name="connsiteX51" fmla="*/ 483674 w 1366188"/>
              <a:gd name="connsiteY51" fmla="*/ 474087 h 699316"/>
              <a:gd name="connsiteX52" fmla="*/ 536250 w 1366188"/>
              <a:gd name="connsiteY52" fmla="*/ 424218 h 699316"/>
              <a:gd name="connsiteX53" fmla="*/ 552497 w 1366188"/>
              <a:gd name="connsiteY53" fmla="*/ 396689 h 699316"/>
              <a:gd name="connsiteX54" fmla="*/ 566261 w 1366188"/>
              <a:gd name="connsiteY54" fmla="*/ 375478 h 699316"/>
              <a:gd name="connsiteX55" fmla="*/ 573707 w 1366188"/>
              <a:gd name="connsiteY55" fmla="*/ 384956 h 699316"/>
              <a:gd name="connsiteX56" fmla="*/ 561522 w 1366188"/>
              <a:gd name="connsiteY56" fmla="*/ 402782 h 699316"/>
              <a:gd name="connsiteX57" fmla="*/ 560507 w 1366188"/>
              <a:gd name="connsiteY57" fmla="*/ 434260 h 699316"/>
              <a:gd name="connsiteX58" fmla="*/ 576979 w 1366188"/>
              <a:gd name="connsiteY58" fmla="*/ 421398 h 699316"/>
              <a:gd name="connsiteX59" fmla="*/ 595257 w 1366188"/>
              <a:gd name="connsiteY59" fmla="*/ 411582 h 699316"/>
              <a:gd name="connsiteX60" fmla="*/ 588713 w 1366188"/>
              <a:gd name="connsiteY60" fmla="*/ 428619 h 699316"/>
              <a:gd name="connsiteX61" fmla="*/ 479612 w 1366188"/>
              <a:gd name="connsiteY61" fmla="*/ 516396 h 699316"/>
              <a:gd name="connsiteX62" fmla="*/ 477130 w 1366188"/>
              <a:gd name="connsiteY62" fmla="*/ 521811 h 699316"/>
              <a:gd name="connsiteX63" fmla="*/ 635084 w 1366188"/>
              <a:gd name="connsiteY63" fmla="*/ 496651 h 699316"/>
              <a:gd name="connsiteX64" fmla="*/ 661597 w 1366188"/>
              <a:gd name="connsiteY64" fmla="*/ 468784 h 699316"/>
              <a:gd name="connsiteX65" fmla="*/ 671187 w 1366188"/>
              <a:gd name="connsiteY65" fmla="*/ 463932 h 699316"/>
              <a:gd name="connsiteX66" fmla="*/ 799243 w 1366188"/>
              <a:gd name="connsiteY66" fmla="*/ 396351 h 699316"/>
              <a:gd name="connsiteX67" fmla="*/ 846967 w 1366188"/>
              <a:gd name="connsiteY67" fmla="*/ 348965 h 699316"/>
              <a:gd name="connsiteX68" fmla="*/ 857009 w 1366188"/>
              <a:gd name="connsiteY68" fmla="*/ 332380 h 699316"/>
              <a:gd name="connsiteX69" fmla="*/ 952796 w 1366188"/>
              <a:gd name="connsiteY69" fmla="*/ 257577 h 699316"/>
              <a:gd name="connsiteX70" fmla="*/ 1059415 w 1366188"/>
              <a:gd name="connsiteY70" fmla="*/ 224069 h 699316"/>
              <a:gd name="connsiteX71" fmla="*/ 1113796 w 1366188"/>
              <a:gd name="connsiteY71" fmla="*/ 194509 h 699316"/>
              <a:gd name="connsiteX72" fmla="*/ 1183860 w 1366188"/>
              <a:gd name="connsiteY72" fmla="*/ 123881 h 699316"/>
              <a:gd name="connsiteX73" fmla="*/ 1195594 w 1366188"/>
              <a:gd name="connsiteY73" fmla="*/ 108537 h 699316"/>
              <a:gd name="connsiteX74" fmla="*/ 1222333 w 1366188"/>
              <a:gd name="connsiteY74" fmla="*/ 33396 h 699316"/>
              <a:gd name="connsiteX75" fmla="*/ 1220528 w 1366188"/>
              <a:gd name="connsiteY75" fmla="*/ 16924 h 699316"/>
              <a:gd name="connsiteX76" fmla="*/ 1221656 w 1366188"/>
              <a:gd name="connsiteY76" fmla="*/ 0 h 699316"/>
              <a:gd name="connsiteX77" fmla="*/ 1238692 w 1366188"/>
              <a:gd name="connsiteY77" fmla="*/ 26401 h 699316"/>
              <a:gd name="connsiteX78" fmla="*/ 1278294 w 1366188"/>
              <a:gd name="connsiteY78" fmla="*/ 8462 h 699316"/>
              <a:gd name="connsiteX79" fmla="*/ 1274570 w 1366188"/>
              <a:gd name="connsiteY79" fmla="*/ 13765 h 699316"/>
              <a:gd name="connsiteX80" fmla="*/ 1224364 w 1366188"/>
              <a:gd name="connsiteY80" fmla="*/ 86875 h 699316"/>
              <a:gd name="connsiteX81" fmla="*/ 1214210 w 1366188"/>
              <a:gd name="connsiteY81" fmla="*/ 108198 h 699316"/>
              <a:gd name="connsiteX82" fmla="*/ 1176188 w 1366188"/>
              <a:gd name="connsiteY82" fmla="*/ 168785 h 699316"/>
              <a:gd name="connsiteX83" fmla="*/ 1201348 w 1366188"/>
              <a:gd name="connsiteY83" fmla="*/ 170139 h 699316"/>
              <a:gd name="connsiteX84" fmla="*/ 1271637 w 1366188"/>
              <a:gd name="connsiteY84" fmla="*/ 142271 h 699316"/>
              <a:gd name="connsiteX85" fmla="*/ 1289125 w 1366188"/>
              <a:gd name="connsiteY85" fmla="*/ 126927 h 699316"/>
              <a:gd name="connsiteX86" fmla="*/ 1331772 w 1366188"/>
              <a:gd name="connsiteY86" fmla="*/ 84054 h 699316"/>
              <a:gd name="connsiteX87" fmla="*/ 1366184 w 1366188"/>
              <a:gd name="connsiteY87" fmla="*/ 71418 h 69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366188" h="699316">
                <a:moveTo>
                  <a:pt x="1366184" y="71418"/>
                </a:moveTo>
                <a:cubicBezTo>
                  <a:pt x="1366522" y="85408"/>
                  <a:pt x="1349598" y="81008"/>
                  <a:pt x="1345311" y="92290"/>
                </a:cubicBezTo>
                <a:cubicBezTo>
                  <a:pt x="1346439" y="95223"/>
                  <a:pt x="1348245" y="99624"/>
                  <a:pt x="1349937" y="103798"/>
                </a:cubicBezTo>
                <a:cubicBezTo>
                  <a:pt x="1349034" y="105378"/>
                  <a:pt x="1348696" y="106957"/>
                  <a:pt x="1347680" y="107634"/>
                </a:cubicBezTo>
                <a:cubicBezTo>
                  <a:pt x="1314623" y="129409"/>
                  <a:pt x="1282242" y="152425"/>
                  <a:pt x="1248057" y="172169"/>
                </a:cubicBezTo>
                <a:cubicBezTo>
                  <a:pt x="1225154" y="185370"/>
                  <a:pt x="1199655" y="194170"/>
                  <a:pt x="1175172" y="204550"/>
                </a:cubicBezTo>
                <a:cubicBezTo>
                  <a:pt x="1147418" y="216397"/>
                  <a:pt x="1119550" y="227905"/>
                  <a:pt x="1091683" y="239525"/>
                </a:cubicBezTo>
                <a:cubicBezTo>
                  <a:pt x="1081190" y="243926"/>
                  <a:pt x="1070585" y="247874"/>
                  <a:pt x="1059077" y="252500"/>
                </a:cubicBezTo>
                <a:cubicBezTo>
                  <a:pt x="1080513" y="254080"/>
                  <a:pt x="1101160" y="253403"/>
                  <a:pt x="1120904" y="257690"/>
                </a:cubicBezTo>
                <a:cubicBezTo>
                  <a:pt x="1142679" y="262429"/>
                  <a:pt x="1159941" y="245731"/>
                  <a:pt x="1180250" y="245956"/>
                </a:cubicBezTo>
                <a:cubicBezTo>
                  <a:pt x="1180814" y="247536"/>
                  <a:pt x="1181378" y="249003"/>
                  <a:pt x="1181942" y="250582"/>
                </a:cubicBezTo>
                <a:cubicBezTo>
                  <a:pt x="1177880" y="254757"/>
                  <a:pt x="1173819" y="258818"/>
                  <a:pt x="1168967" y="263783"/>
                </a:cubicBezTo>
                <a:cubicBezTo>
                  <a:pt x="1186906" y="273598"/>
                  <a:pt x="1204507" y="283076"/>
                  <a:pt x="1222220" y="292666"/>
                </a:cubicBezTo>
                <a:cubicBezTo>
                  <a:pt x="1221769" y="294132"/>
                  <a:pt x="1221430" y="295599"/>
                  <a:pt x="1220979" y="297066"/>
                </a:cubicBezTo>
                <a:cubicBezTo>
                  <a:pt x="1216692" y="296727"/>
                  <a:pt x="1212292" y="296953"/>
                  <a:pt x="1208117" y="296050"/>
                </a:cubicBezTo>
                <a:cubicBezTo>
                  <a:pt x="1186342" y="291312"/>
                  <a:pt x="1164793" y="283414"/>
                  <a:pt x="1142792" y="281834"/>
                </a:cubicBezTo>
                <a:cubicBezTo>
                  <a:pt x="1109960" y="279578"/>
                  <a:pt x="1076903" y="281609"/>
                  <a:pt x="1043845" y="281834"/>
                </a:cubicBezTo>
                <a:cubicBezTo>
                  <a:pt x="1043168" y="281834"/>
                  <a:pt x="1042379" y="282173"/>
                  <a:pt x="1041702" y="282173"/>
                </a:cubicBezTo>
                <a:cubicBezTo>
                  <a:pt x="990028" y="277434"/>
                  <a:pt x="952119" y="309589"/>
                  <a:pt x="911051" y="332267"/>
                </a:cubicBezTo>
                <a:cubicBezTo>
                  <a:pt x="902815" y="336780"/>
                  <a:pt x="896497" y="345918"/>
                  <a:pt x="890856" y="354042"/>
                </a:cubicBezTo>
                <a:cubicBezTo>
                  <a:pt x="882733" y="365888"/>
                  <a:pt x="876076" y="378750"/>
                  <a:pt x="868630" y="391161"/>
                </a:cubicBezTo>
                <a:cubicBezTo>
                  <a:pt x="855880" y="412033"/>
                  <a:pt x="838618" y="425798"/>
                  <a:pt x="815489" y="436178"/>
                </a:cubicBezTo>
                <a:cubicBezTo>
                  <a:pt x="783786" y="450281"/>
                  <a:pt x="754790" y="470363"/>
                  <a:pt x="721056" y="489995"/>
                </a:cubicBezTo>
                <a:cubicBezTo>
                  <a:pt x="737415" y="496877"/>
                  <a:pt x="749939" y="498344"/>
                  <a:pt x="762011" y="494056"/>
                </a:cubicBezTo>
                <a:cubicBezTo>
                  <a:pt x="800822" y="480518"/>
                  <a:pt x="839295" y="466302"/>
                  <a:pt x="877881" y="452199"/>
                </a:cubicBezTo>
                <a:cubicBezTo>
                  <a:pt x="906426" y="441706"/>
                  <a:pt x="935421" y="438547"/>
                  <a:pt x="964981" y="446219"/>
                </a:cubicBezTo>
                <a:cubicBezTo>
                  <a:pt x="969156" y="447347"/>
                  <a:pt x="972879" y="450168"/>
                  <a:pt x="976264" y="456035"/>
                </a:cubicBezTo>
                <a:cubicBezTo>
                  <a:pt x="971751" y="456937"/>
                  <a:pt x="966899" y="459307"/>
                  <a:pt x="962725" y="458404"/>
                </a:cubicBezTo>
                <a:cubicBezTo>
                  <a:pt x="942304" y="454004"/>
                  <a:pt x="924365" y="461563"/>
                  <a:pt x="906313" y="468784"/>
                </a:cubicBezTo>
                <a:cubicBezTo>
                  <a:pt x="863552" y="485933"/>
                  <a:pt x="821131" y="503759"/>
                  <a:pt x="778257" y="520344"/>
                </a:cubicBezTo>
                <a:cubicBezTo>
                  <a:pt x="769231" y="523842"/>
                  <a:pt x="758513" y="525083"/>
                  <a:pt x="748698" y="524293"/>
                </a:cubicBezTo>
                <a:cubicBezTo>
                  <a:pt x="714963" y="521811"/>
                  <a:pt x="684726" y="531514"/>
                  <a:pt x="655731" y="547309"/>
                </a:cubicBezTo>
                <a:cubicBezTo>
                  <a:pt x="626622" y="563218"/>
                  <a:pt x="597288" y="578674"/>
                  <a:pt x="568518" y="595147"/>
                </a:cubicBezTo>
                <a:cubicBezTo>
                  <a:pt x="552158" y="604624"/>
                  <a:pt x="535799" y="603496"/>
                  <a:pt x="518311" y="600224"/>
                </a:cubicBezTo>
                <a:cubicBezTo>
                  <a:pt x="501387" y="597065"/>
                  <a:pt x="484238" y="595598"/>
                  <a:pt x="467089" y="593454"/>
                </a:cubicBezTo>
                <a:cubicBezTo>
                  <a:pt x="462237" y="592890"/>
                  <a:pt x="456709" y="593567"/>
                  <a:pt x="452534" y="591536"/>
                </a:cubicBezTo>
                <a:cubicBezTo>
                  <a:pt x="436175" y="583977"/>
                  <a:pt x="421621" y="588716"/>
                  <a:pt x="407179" y="596501"/>
                </a:cubicBezTo>
                <a:cubicBezTo>
                  <a:pt x="357085" y="623466"/>
                  <a:pt x="307443" y="651446"/>
                  <a:pt x="256785" y="677170"/>
                </a:cubicBezTo>
                <a:cubicBezTo>
                  <a:pt x="241102" y="685068"/>
                  <a:pt x="222712" y="689581"/>
                  <a:pt x="205111" y="691499"/>
                </a:cubicBezTo>
                <a:cubicBezTo>
                  <a:pt x="176454" y="694545"/>
                  <a:pt x="147458" y="693981"/>
                  <a:pt x="118688" y="695447"/>
                </a:cubicBezTo>
                <a:cubicBezTo>
                  <a:pt x="107293" y="696011"/>
                  <a:pt x="96010" y="698381"/>
                  <a:pt x="84615" y="698945"/>
                </a:cubicBezTo>
                <a:cubicBezTo>
                  <a:pt x="76943" y="699396"/>
                  <a:pt x="68481" y="699960"/>
                  <a:pt x="61712" y="697140"/>
                </a:cubicBezTo>
                <a:cubicBezTo>
                  <a:pt x="48511" y="691611"/>
                  <a:pt x="35762" y="684503"/>
                  <a:pt x="23803" y="676719"/>
                </a:cubicBezTo>
                <a:cubicBezTo>
                  <a:pt x="9700" y="667580"/>
                  <a:pt x="2366" y="653590"/>
                  <a:pt x="336" y="637005"/>
                </a:cubicBezTo>
                <a:cubicBezTo>
                  <a:pt x="-1131" y="625045"/>
                  <a:pt x="2028" y="621209"/>
                  <a:pt x="13423" y="619630"/>
                </a:cubicBezTo>
                <a:cubicBezTo>
                  <a:pt x="61035" y="612747"/>
                  <a:pt x="109098" y="615117"/>
                  <a:pt x="155469" y="624932"/>
                </a:cubicBezTo>
                <a:cubicBezTo>
                  <a:pt x="211881" y="636892"/>
                  <a:pt x="259154" y="620871"/>
                  <a:pt x="304622" y="591085"/>
                </a:cubicBezTo>
                <a:cubicBezTo>
                  <a:pt x="331136" y="573710"/>
                  <a:pt x="357311" y="555546"/>
                  <a:pt x="384276" y="538848"/>
                </a:cubicBezTo>
                <a:cubicBezTo>
                  <a:pt x="393415" y="533206"/>
                  <a:pt x="400635" y="526775"/>
                  <a:pt x="404246" y="517185"/>
                </a:cubicBezTo>
                <a:cubicBezTo>
                  <a:pt x="407630" y="508159"/>
                  <a:pt x="413497" y="503195"/>
                  <a:pt x="421959" y="499585"/>
                </a:cubicBezTo>
                <a:cubicBezTo>
                  <a:pt x="436513" y="493267"/>
                  <a:pt x="450729" y="486384"/>
                  <a:pt x="465284" y="480066"/>
                </a:cubicBezTo>
                <a:cubicBezTo>
                  <a:pt x="471150" y="477471"/>
                  <a:pt x="477356" y="475215"/>
                  <a:pt x="483674" y="474087"/>
                </a:cubicBezTo>
                <a:cubicBezTo>
                  <a:pt x="508495" y="469461"/>
                  <a:pt x="528578" y="449378"/>
                  <a:pt x="536250" y="424218"/>
                </a:cubicBezTo>
                <a:cubicBezTo>
                  <a:pt x="539296" y="414290"/>
                  <a:pt x="546855" y="405715"/>
                  <a:pt x="552497" y="396689"/>
                </a:cubicBezTo>
                <a:cubicBezTo>
                  <a:pt x="557009" y="389356"/>
                  <a:pt x="561861" y="382248"/>
                  <a:pt x="566261" y="375478"/>
                </a:cubicBezTo>
                <a:cubicBezTo>
                  <a:pt x="573933" y="375591"/>
                  <a:pt x="576979" y="378750"/>
                  <a:pt x="573707" y="384956"/>
                </a:cubicBezTo>
                <a:cubicBezTo>
                  <a:pt x="570323" y="391274"/>
                  <a:pt x="565471" y="396802"/>
                  <a:pt x="561522" y="402782"/>
                </a:cubicBezTo>
                <a:cubicBezTo>
                  <a:pt x="555091" y="412485"/>
                  <a:pt x="553061" y="422526"/>
                  <a:pt x="560507" y="434260"/>
                </a:cubicBezTo>
                <a:cubicBezTo>
                  <a:pt x="566035" y="429860"/>
                  <a:pt x="571225" y="425121"/>
                  <a:pt x="576979" y="421398"/>
                </a:cubicBezTo>
                <a:cubicBezTo>
                  <a:pt x="582621" y="417675"/>
                  <a:pt x="588939" y="414967"/>
                  <a:pt x="595257" y="411582"/>
                </a:cubicBezTo>
                <a:cubicBezTo>
                  <a:pt x="600785" y="422413"/>
                  <a:pt x="593564" y="424670"/>
                  <a:pt x="588713" y="428619"/>
                </a:cubicBezTo>
                <a:cubicBezTo>
                  <a:pt x="552722" y="458404"/>
                  <a:pt x="512105" y="482436"/>
                  <a:pt x="479612" y="516396"/>
                </a:cubicBezTo>
                <a:cubicBezTo>
                  <a:pt x="478258" y="517750"/>
                  <a:pt x="477920" y="520119"/>
                  <a:pt x="477130" y="521811"/>
                </a:cubicBezTo>
                <a:cubicBezTo>
                  <a:pt x="535009" y="551145"/>
                  <a:pt x="585892" y="534673"/>
                  <a:pt x="635084" y="496651"/>
                </a:cubicBezTo>
                <a:cubicBezTo>
                  <a:pt x="634407" y="481307"/>
                  <a:pt x="644674" y="472281"/>
                  <a:pt x="661597" y="468784"/>
                </a:cubicBezTo>
                <a:cubicBezTo>
                  <a:pt x="664982" y="468107"/>
                  <a:pt x="668367" y="466076"/>
                  <a:pt x="671187" y="463932"/>
                </a:cubicBezTo>
                <a:cubicBezTo>
                  <a:pt x="710789" y="435501"/>
                  <a:pt x="756031" y="417900"/>
                  <a:pt x="799243" y="396351"/>
                </a:cubicBezTo>
                <a:cubicBezTo>
                  <a:pt x="820002" y="385971"/>
                  <a:pt x="839295" y="373335"/>
                  <a:pt x="846967" y="348965"/>
                </a:cubicBezTo>
                <a:cubicBezTo>
                  <a:pt x="848885" y="342985"/>
                  <a:pt x="852834" y="337344"/>
                  <a:pt x="857009" y="332380"/>
                </a:cubicBezTo>
                <a:cubicBezTo>
                  <a:pt x="883748" y="300902"/>
                  <a:pt x="914098" y="275291"/>
                  <a:pt x="952796" y="257577"/>
                </a:cubicBezTo>
                <a:cubicBezTo>
                  <a:pt x="987433" y="241782"/>
                  <a:pt x="1023198" y="232982"/>
                  <a:pt x="1059415" y="224069"/>
                </a:cubicBezTo>
                <a:cubicBezTo>
                  <a:pt x="1079949" y="219104"/>
                  <a:pt x="1098565" y="210304"/>
                  <a:pt x="1113796" y="194509"/>
                </a:cubicBezTo>
                <a:cubicBezTo>
                  <a:pt x="1136812" y="170590"/>
                  <a:pt x="1160618" y="147574"/>
                  <a:pt x="1183860" y="123881"/>
                </a:cubicBezTo>
                <a:cubicBezTo>
                  <a:pt x="1188373" y="119255"/>
                  <a:pt x="1193337" y="114291"/>
                  <a:pt x="1195594" y="108537"/>
                </a:cubicBezTo>
                <a:cubicBezTo>
                  <a:pt x="1205071" y="83715"/>
                  <a:pt x="1214097" y="58668"/>
                  <a:pt x="1222333" y="33396"/>
                </a:cubicBezTo>
                <a:cubicBezTo>
                  <a:pt x="1223912" y="28657"/>
                  <a:pt x="1220866" y="22452"/>
                  <a:pt x="1220528" y="16924"/>
                </a:cubicBezTo>
                <a:cubicBezTo>
                  <a:pt x="1220302" y="13200"/>
                  <a:pt x="1220979" y="9364"/>
                  <a:pt x="1221656" y="0"/>
                </a:cubicBezTo>
                <a:cubicBezTo>
                  <a:pt x="1228877" y="11057"/>
                  <a:pt x="1233164" y="17826"/>
                  <a:pt x="1238692" y="26401"/>
                </a:cubicBezTo>
                <a:cubicBezTo>
                  <a:pt x="1248283" y="13088"/>
                  <a:pt x="1259226" y="3046"/>
                  <a:pt x="1278294" y="8462"/>
                </a:cubicBezTo>
                <a:cubicBezTo>
                  <a:pt x="1277165" y="10154"/>
                  <a:pt x="1276376" y="12749"/>
                  <a:pt x="1274570" y="13765"/>
                </a:cubicBezTo>
                <a:cubicBezTo>
                  <a:pt x="1247493" y="31027"/>
                  <a:pt x="1233841" y="57427"/>
                  <a:pt x="1224364" y="86875"/>
                </a:cubicBezTo>
                <a:cubicBezTo>
                  <a:pt x="1221994" y="94321"/>
                  <a:pt x="1218271" y="101542"/>
                  <a:pt x="1214210" y="108198"/>
                </a:cubicBezTo>
                <a:cubicBezTo>
                  <a:pt x="1202025" y="128281"/>
                  <a:pt x="1189275" y="148025"/>
                  <a:pt x="1176188" y="168785"/>
                </a:cubicBezTo>
                <a:cubicBezTo>
                  <a:pt x="1185101" y="175667"/>
                  <a:pt x="1193788" y="172959"/>
                  <a:pt x="1201348" y="170139"/>
                </a:cubicBezTo>
                <a:cubicBezTo>
                  <a:pt x="1225041" y="161451"/>
                  <a:pt x="1248621" y="152425"/>
                  <a:pt x="1271637" y="142271"/>
                </a:cubicBezTo>
                <a:cubicBezTo>
                  <a:pt x="1278407" y="139338"/>
                  <a:pt x="1283596" y="132455"/>
                  <a:pt x="1289125" y="126927"/>
                </a:cubicBezTo>
                <a:cubicBezTo>
                  <a:pt x="1303341" y="112711"/>
                  <a:pt x="1316879" y="97593"/>
                  <a:pt x="1331772" y="84054"/>
                </a:cubicBezTo>
                <a:cubicBezTo>
                  <a:pt x="1343957" y="72884"/>
                  <a:pt x="1353435" y="70289"/>
                  <a:pt x="1366184" y="71418"/>
                </a:cubicBezTo>
                <a:close/>
              </a:path>
            </a:pathLst>
          </a:custGeom>
          <a:solidFill>
            <a:schemeClr val="accent3">
              <a:lumMod val="20000"/>
              <a:lumOff val="80000"/>
            </a:schemeClr>
          </a:solidFill>
          <a:ln w="11257" cap="flat">
            <a:noFill/>
            <a:prstDash val="solid"/>
            <a:miter/>
          </a:ln>
        </p:spPr>
        <p:txBody>
          <a:bodyPr rtlCol="0" anchor="ctr"/>
          <a:lstStyle/>
          <a:p>
            <a:pPr rtl="0"/>
            <a:endParaRPr lang="it-IT" noProof="0"/>
          </a:p>
        </p:txBody>
      </p:sp>
      <p:sp>
        <p:nvSpPr>
          <p:cNvPr id="8" name="Rettangolo 7">
            <a:extLst>
              <a:ext uri="{FF2B5EF4-FFF2-40B4-BE49-F238E27FC236}">
                <a16:creationId xmlns:a16="http://schemas.microsoft.com/office/drawing/2014/main" id="{5E6E5DD7-751B-4BC5-B035-37ED6032D058}"/>
              </a:ext>
            </a:extLst>
          </p:cNvPr>
          <p:cNvSpPr/>
          <p:nvPr userDrawn="1"/>
        </p:nvSpPr>
        <p:spPr>
          <a:xfrm>
            <a:off x="647641" y="791905"/>
            <a:ext cx="4664641" cy="3927347"/>
          </a:xfrm>
          <a:prstGeom prst="rect">
            <a:avLst/>
          </a:prstGeom>
          <a:solidFill>
            <a:schemeClr val="bg1"/>
          </a:solidFill>
          <a:ln>
            <a:noFill/>
          </a:ln>
          <a:effectLst>
            <a:outerShdw blurRad="88900" dist="50800" dir="3000000" algn="tl" rotWithShape="0">
              <a:schemeClr val="tx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11" name="Rettangolo 10">
            <a:extLst>
              <a:ext uri="{FF2B5EF4-FFF2-40B4-BE49-F238E27FC236}">
                <a16:creationId xmlns:a16="http://schemas.microsoft.com/office/drawing/2014/main" id="{E34058EA-A15F-40E4-A9F3-8EA250D7FBF3}"/>
              </a:ext>
            </a:extLst>
          </p:cNvPr>
          <p:cNvSpPr/>
          <p:nvPr userDrawn="1"/>
        </p:nvSpPr>
        <p:spPr>
          <a:xfrm>
            <a:off x="1898788" y="521602"/>
            <a:ext cx="2162346" cy="520835"/>
          </a:xfrm>
          <a:prstGeom prst="rect">
            <a:avLst/>
          </a:prstGeom>
          <a:solidFill>
            <a:schemeClr val="accent3">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14" name="Segnaposto immagine 4">
            <a:extLst>
              <a:ext uri="{FF2B5EF4-FFF2-40B4-BE49-F238E27FC236}">
                <a16:creationId xmlns:a16="http://schemas.microsoft.com/office/drawing/2014/main" id="{72A691C7-3F2C-4DFD-B0FC-1A205B364192}"/>
              </a:ext>
            </a:extLst>
          </p:cNvPr>
          <p:cNvSpPr>
            <a:spLocks noGrp="1"/>
          </p:cNvSpPr>
          <p:nvPr>
            <p:ph type="pic" sz="quarter" idx="12" hasCustomPrompt="1"/>
          </p:nvPr>
        </p:nvSpPr>
        <p:spPr>
          <a:xfrm>
            <a:off x="984154" y="1120228"/>
            <a:ext cx="3992160" cy="2842172"/>
          </a:xfrm>
          <a:solidFill>
            <a:schemeClr val="accent5">
              <a:lumMod val="90000"/>
            </a:schemeClr>
          </a:solidFill>
        </p:spPr>
        <p:txBody>
          <a:bodyPr rtlCol="0"/>
          <a:lstStyle>
            <a:lvl1pPr algn="ctr">
              <a:buNone/>
              <a:defRPr>
                <a:solidFill>
                  <a:schemeClr val="accent5">
                    <a:lumMod val="90000"/>
                  </a:schemeClr>
                </a:solidFill>
                <a:latin typeface="+mn-lt"/>
              </a:defRPr>
            </a:lvl1pPr>
          </a:lstStyle>
          <a:p>
            <a:pPr rtl="0"/>
            <a:r>
              <a:rPr lang="it-IT" noProof="0"/>
              <a:t>immagine</a:t>
            </a:r>
          </a:p>
        </p:txBody>
      </p:sp>
      <p:sp>
        <p:nvSpPr>
          <p:cNvPr id="2" name="Titolo 1">
            <a:extLst>
              <a:ext uri="{FF2B5EF4-FFF2-40B4-BE49-F238E27FC236}">
                <a16:creationId xmlns:a16="http://schemas.microsoft.com/office/drawing/2014/main" id="{FEF44A2A-7969-48CC-B5CE-702F5C6376BF}"/>
              </a:ext>
            </a:extLst>
          </p:cNvPr>
          <p:cNvSpPr>
            <a:spLocks noGrp="1"/>
          </p:cNvSpPr>
          <p:nvPr>
            <p:ph type="title"/>
          </p:nvPr>
        </p:nvSpPr>
        <p:spPr>
          <a:xfrm>
            <a:off x="666113" y="5012463"/>
            <a:ext cx="4664641" cy="653277"/>
          </a:xfrm>
        </p:spPr>
        <p:txBody>
          <a:bodyPr vert="horz" lIns="0" tIns="0" rIns="0" bIns="0" rtlCol="0">
            <a:noAutofit/>
          </a:bodyPr>
          <a:lstStyle>
            <a:lvl1pPr algn="ctr">
              <a:defRPr lang="en-US" sz="1600">
                <a:solidFill>
                  <a:schemeClr val="accent3">
                    <a:lumMod val="20000"/>
                    <a:lumOff val="80000"/>
                  </a:schemeClr>
                </a:solidFill>
                <a:latin typeface="+mn-lt"/>
                <a:ea typeface="+mn-ea"/>
                <a:cs typeface="+mn-cs"/>
              </a:defRPr>
            </a:lvl1pPr>
          </a:lstStyle>
          <a:p>
            <a:pPr marL="228600" lvl="0" indent="-228600" algn="ctr" rtl="0">
              <a:lnSpc>
                <a:spcPct val="100000"/>
              </a:lnSpc>
              <a:spcBef>
                <a:spcPts val="1000"/>
              </a:spcBef>
              <a:buFontTx/>
            </a:pPr>
            <a:r>
              <a:rPr lang="it-IT" noProof="0"/>
              <a:t>Fare clic per modificare lo stile del titolo dello schema</a:t>
            </a:r>
          </a:p>
        </p:txBody>
      </p:sp>
    </p:spTree>
    <p:extLst>
      <p:ext uri="{BB962C8B-B14F-4D97-AF65-F5344CB8AC3E}">
        <p14:creationId xmlns:p14="http://schemas.microsoft.com/office/powerpoint/2010/main" val="4110041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2FF5DD9-2C52-442D-92E2-8072C0C3D7CD}" type="datetimeFigureOut">
              <a:rPr lang="en-US" smtClean="0"/>
              <a:t>1/23/24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rtl="0"/>
            <a:fld id="{EB71941E-999A-46A6-8647-0420067BF7EA}" type="slidenum">
              <a:rPr lang="it-IT" noProof="0" smtClean="0"/>
              <a:pPr rtl="0"/>
              <a:t>‹N›</a:t>
            </a:fld>
            <a:endParaRPr lang="it-IT" noProof="0"/>
          </a:p>
        </p:txBody>
      </p:sp>
    </p:spTree>
    <p:extLst>
      <p:ext uri="{BB962C8B-B14F-4D97-AF65-F5344CB8AC3E}">
        <p14:creationId xmlns:p14="http://schemas.microsoft.com/office/powerpoint/2010/main" val="3065996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1">
        <a:schemeClr val="bg2"/>
      </p:bgRef>
    </p:bg>
    <p:spTree>
      <p:nvGrpSpPr>
        <p:cNvPr id="1" name=""/>
        <p:cNvGrpSpPr/>
        <p:nvPr/>
      </p:nvGrpSpPr>
      <p:grpSpPr>
        <a:xfrm>
          <a:off x="0" y="0"/>
          <a:ext cx="0" cy="0"/>
          <a:chOff x="0" y="0"/>
          <a:chExt cx="0" cy="0"/>
        </a:xfrm>
      </p:grpSpPr>
      <p:sp>
        <p:nvSpPr>
          <p:cNvPr id="16" name="Rectangle 15"/>
          <p:cNvSpPr/>
          <p:nvPr/>
        </p:nvSpPr>
        <p:spPr>
          <a:xfrm>
            <a:off x="11784" y="0"/>
            <a:ext cx="12192000" cy="6858000"/>
          </a:xfrm>
          <a:prstGeom prst="rect">
            <a:avLst/>
          </a:prstGeom>
          <a:blipFill dpi="0" rotWithShape="1">
            <a:blip r:embed="rId2">
              <a:alphaModFix amt="40000"/>
              <a:duotone>
                <a:schemeClr val="accent2">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C44961B7-6B89-48AB-966F-622E2788EECC}" type="datetimeFigureOut">
              <a:rPr lang="en-US" smtClean="0"/>
              <a:t>1/23/24</a:t>
            </a:fld>
            <a:endParaRPr lang="en-US" dirty="0"/>
          </a:p>
        </p:txBody>
      </p:sp>
      <p:sp>
        <p:nvSpPr>
          <p:cNvPr id="5" name="Footer Placeholder 4"/>
          <p:cNvSpPr>
            <a:spLocks noGrp="1"/>
          </p:cNvSpPr>
          <p:nvPr>
            <p:ph type="ftr" sz="quarter" idx="11"/>
          </p:nvPr>
        </p:nvSpPr>
        <p:spPr>
          <a:xfrm>
            <a:off x="1453896" y="521208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2080"/>
            <a:ext cx="2112264" cy="228600"/>
          </a:xfrm>
        </p:spPr>
        <p:txBody>
          <a:bodyPr/>
          <a:lstStyle/>
          <a:p>
            <a:pPr rtl="0"/>
            <a:fld id="{EB71941E-999A-46A6-8647-0420067BF7EA}" type="slidenum">
              <a:rPr lang="it-IT" noProof="0" smtClean="0"/>
              <a:pPr rtl="0"/>
              <a:t>‹N›</a:t>
            </a:fld>
            <a:endParaRPr lang="it-IT" noProof="0"/>
          </a:p>
        </p:txBody>
      </p:sp>
    </p:spTree>
    <p:extLst>
      <p:ext uri="{BB962C8B-B14F-4D97-AF65-F5344CB8AC3E}">
        <p14:creationId xmlns:p14="http://schemas.microsoft.com/office/powerpoint/2010/main" val="91496749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smtClean="0"/>
              <a:t>1/23/24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rtl="0"/>
            <a:fld id="{EB71941E-999A-46A6-8647-0420067BF7EA}" type="slidenum">
              <a:rPr lang="it-IT" noProof="0" smtClean="0"/>
              <a:pPr rtl="0"/>
              <a:t>‹N›</a:t>
            </a:fld>
            <a:endParaRPr lang="it-IT" noProof="0"/>
          </a:p>
        </p:txBody>
      </p:sp>
    </p:spTree>
    <p:extLst>
      <p:ext uri="{BB962C8B-B14F-4D97-AF65-F5344CB8AC3E}">
        <p14:creationId xmlns:p14="http://schemas.microsoft.com/office/powerpoint/2010/main" val="3250168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smtClean="0"/>
              <a:t>1/23/24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rtl="0"/>
            <a:fld id="{EB71941E-999A-46A6-8647-0420067BF7EA}" type="slidenum">
              <a:rPr lang="it-IT" noProof="0" smtClean="0"/>
              <a:pPr rtl="0"/>
              <a:t>‹N›</a:t>
            </a:fld>
            <a:endParaRPr lang="it-IT" noProof="0"/>
          </a:p>
        </p:txBody>
      </p:sp>
    </p:spTree>
    <p:extLst>
      <p:ext uri="{BB962C8B-B14F-4D97-AF65-F5344CB8AC3E}">
        <p14:creationId xmlns:p14="http://schemas.microsoft.com/office/powerpoint/2010/main" val="81118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smtClean="0"/>
              <a:t>1/23/24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rtl="0"/>
            <a:fld id="{EB71941E-999A-46A6-8647-0420067BF7EA}" type="slidenum">
              <a:rPr lang="it-IT" noProof="0" smtClean="0"/>
              <a:pPr rtl="0"/>
              <a:t>‹N›</a:t>
            </a:fld>
            <a:endParaRPr lang="it-IT" noProof="0"/>
          </a:p>
        </p:txBody>
      </p:sp>
    </p:spTree>
    <p:extLst>
      <p:ext uri="{BB962C8B-B14F-4D97-AF65-F5344CB8AC3E}">
        <p14:creationId xmlns:p14="http://schemas.microsoft.com/office/powerpoint/2010/main" val="1043717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smtClean="0"/>
              <a:t>1/23/24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rtl="0"/>
            <a:fld id="{EB71941E-999A-46A6-8647-0420067BF7EA}" type="slidenum">
              <a:rPr lang="it-IT" noProof="0" smtClean="0"/>
              <a:pPr rtl="0"/>
              <a:t>‹N›</a:t>
            </a:fld>
            <a:endParaRPr lang="it-IT" noProof="0"/>
          </a:p>
        </p:txBody>
      </p:sp>
    </p:spTree>
    <p:extLst>
      <p:ext uri="{BB962C8B-B14F-4D97-AF65-F5344CB8AC3E}">
        <p14:creationId xmlns:p14="http://schemas.microsoft.com/office/powerpoint/2010/main" val="3974236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15" name="Rectangle 14"/>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tx1"/>
                </a:solidFill>
                <a:effectLst/>
                <a:latin typeface="+mj-lt"/>
                <a:ea typeface="+mn-ea"/>
                <a:cs typeface="+mn-cs"/>
              </a:defRPr>
            </a:lvl1pPr>
          </a:lstStyle>
          <a:p>
            <a:r>
              <a:rPr lang="it-IT"/>
              <a:t>Fare clic per modificare lo stile del titolo dello schema</a:t>
            </a:r>
            <a:endParaRPr lang="en-US" dirty="0"/>
          </a:p>
        </p:txBody>
      </p:sp>
      <p:sp>
        <p:nvSpPr>
          <p:cNvPr id="3" name="Content Placeholder 2"/>
          <p:cNvSpPr>
            <a:spLocks noGrp="1"/>
          </p:cNvSpPr>
          <p:nvPr>
            <p:ph idx="1"/>
          </p:nvPr>
        </p:nvSpPr>
        <p:spPr>
          <a:xfrm>
            <a:off x="685800" y="609600"/>
            <a:ext cx="77724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8" name="Date Placeholder 7"/>
          <p:cNvSpPr>
            <a:spLocks noGrp="1"/>
          </p:cNvSpPr>
          <p:nvPr>
            <p:ph type="dt" sz="half" idx="10"/>
          </p:nvPr>
        </p:nvSpPr>
        <p:spPr/>
        <p:txBody>
          <a:bodyPr/>
          <a:lstStyle/>
          <a:p>
            <a:fld id="{1CF131DD-A141-4471-BCF9-C6073EDD7E20}" type="datetimeFigureOut">
              <a:rPr lang="en-US" smtClean="0"/>
              <a:t>1/23/24</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6728" y="6227064"/>
            <a:ext cx="1463040" cy="256032"/>
          </a:xfrm>
        </p:spPr>
        <p:txBody>
          <a:bodyPr/>
          <a:lstStyle/>
          <a:p>
            <a:pPr rtl="0"/>
            <a:fld id="{EB71941E-999A-46A6-8647-0420067BF7EA}" type="slidenum">
              <a:rPr lang="it-IT" noProof="0" smtClean="0"/>
              <a:pPr rtl="0"/>
              <a:t>‹N›</a:t>
            </a:fld>
            <a:endParaRPr lang="it-IT" noProof="0"/>
          </a:p>
        </p:txBody>
      </p:sp>
      <p:sp>
        <p:nvSpPr>
          <p:cNvPr id="12" name="Rectangle 11"/>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32730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6">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AB334A90-EB03-42F3-8859-2C2B2724C058}" type="datetimeFigureOut">
              <a:rPr lang="en-US" smtClean="0"/>
              <a:t>1/23/24</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56032"/>
          </a:xfrm>
        </p:spPr>
        <p:txBody>
          <a:bodyPr/>
          <a:lstStyle/>
          <a:p>
            <a:pPr rtl="0"/>
            <a:fld id="{EB71941E-999A-46A6-8647-0420067BF7EA}" type="slidenum">
              <a:rPr lang="it-IT" noProof="0" smtClean="0"/>
              <a:pPr rtl="0"/>
              <a:t>‹N›</a:t>
            </a:fld>
            <a:endParaRPr lang="it-IT" noProof="0"/>
          </a:p>
        </p:txBody>
      </p:sp>
      <p:sp>
        <p:nvSpPr>
          <p:cNvPr id="10" name="Rectangle 9"/>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82139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C48EC7-AF6A-48D3-8284-14BACBEBDD84}" type="datetimeFigureOut">
              <a:rPr lang="en-US" smtClean="0"/>
              <a:t>1/23/24</a:t>
            </a:fld>
            <a:endParaRPr lang="en-US" dirty="0"/>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pPr rtl="0"/>
            <a:fld id="{EB71941E-999A-46A6-8647-0420067BF7EA}" type="slidenum">
              <a:rPr lang="it-IT" noProof="0" smtClean="0"/>
              <a:pPr rtl="0"/>
              <a:t>‹N›</a:t>
            </a:fld>
            <a:endParaRPr lang="it-IT" noProof="0"/>
          </a:p>
        </p:txBody>
      </p:sp>
      <p:sp>
        <p:nvSpPr>
          <p:cNvPr id="8" name="Rectangle 7"/>
          <p:cNvSpPr/>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Tree>
    <p:extLst>
      <p:ext uri="{BB962C8B-B14F-4D97-AF65-F5344CB8AC3E}">
        <p14:creationId xmlns:p14="http://schemas.microsoft.com/office/powerpoint/2010/main" val="41366396"/>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4" r:id="rId13"/>
    <p:sldLayoutId id="2147483745" r:id="rId14"/>
    <p:sldLayoutId id="2147483746" r:id="rId15"/>
    <p:sldLayoutId id="2147483747" r:id="rId16"/>
    <p:sldLayoutId id="2147483748" r:id="rId17"/>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video" Target="https://www.youtube.com/embed/P0gj9VifVxg?feature=oembed" TargetMode="Externa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olo 10">
            <a:extLst>
              <a:ext uri="{FF2B5EF4-FFF2-40B4-BE49-F238E27FC236}">
                <a16:creationId xmlns:a16="http://schemas.microsoft.com/office/drawing/2014/main" id="{792973C2-64E0-451E-A71F-E5F611F454B4}"/>
              </a:ext>
            </a:extLst>
          </p:cNvPr>
          <p:cNvSpPr>
            <a:spLocks noGrp="1"/>
          </p:cNvSpPr>
          <p:nvPr>
            <p:ph type="title"/>
          </p:nvPr>
        </p:nvSpPr>
        <p:spPr>
          <a:xfrm>
            <a:off x="4788923" y="948529"/>
            <a:ext cx="7029004" cy="4802491"/>
          </a:xfrm>
        </p:spPr>
        <p:txBody>
          <a:bodyPr rtlCol="0"/>
          <a:lstStyle/>
          <a:p>
            <a:pPr rtl="0"/>
            <a:r>
              <a:rPr lang="it-IT" sz="5400" dirty="0">
                <a:solidFill>
                  <a:schemeClr val="accent2">
                    <a:lumMod val="75000"/>
                  </a:schemeClr>
                </a:solidFill>
                <a:latin typeface="Gill Sans Ultra Bold" panose="020B0A02020104020203" pitchFamily="34" charset="77"/>
              </a:rPr>
              <a:t>FACCIAMO UN VIAGGIO. </a:t>
            </a:r>
            <a:br>
              <a:rPr lang="it-IT" sz="5400" dirty="0">
                <a:solidFill>
                  <a:schemeClr val="accent2">
                    <a:lumMod val="75000"/>
                  </a:schemeClr>
                </a:solidFill>
                <a:latin typeface="Gill Sans Ultra Bold" panose="020B0A02020104020203" pitchFamily="34" charset="77"/>
              </a:rPr>
            </a:br>
            <a:r>
              <a:rPr lang="it-IT" sz="5400" dirty="0">
                <a:solidFill>
                  <a:schemeClr val="accent2">
                    <a:lumMod val="75000"/>
                  </a:schemeClr>
                </a:solidFill>
                <a:latin typeface="Gill Sans Ultra Bold" panose="020B0A02020104020203" pitchFamily="34" charset="77"/>
              </a:rPr>
              <a:t>DESTINAZIONE: </a:t>
            </a:r>
            <a:br>
              <a:rPr lang="it-IT" sz="5400" dirty="0">
                <a:solidFill>
                  <a:schemeClr val="accent2">
                    <a:lumMod val="75000"/>
                  </a:schemeClr>
                </a:solidFill>
                <a:latin typeface="Gill Sans Ultra Bold" panose="020B0A02020104020203" pitchFamily="34" charset="77"/>
              </a:rPr>
            </a:br>
            <a:r>
              <a:rPr lang="it-IT" sz="5400" dirty="0">
                <a:solidFill>
                  <a:schemeClr val="accent2">
                    <a:lumMod val="75000"/>
                  </a:schemeClr>
                </a:solidFill>
                <a:latin typeface="Gill Sans Ultra Bold" panose="020B0A02020104020203" pitchFamily="34" charset="77"/>
              </a:rPr>
              <a:t>FELICITA’!</a:t>
            </a:r>
          </a:p>
        </p:txBody>
      </p:sp>
      <p:pic>
        <p:nvPicPr>
          <p:cNvPr id="5" name="Immagine 4">
            <a:extLst>
              <a:ext uri="{FF2B5EF4-FFF2-40B4-BE49-F238E27FC236}">
                <a16:creationId xmlns:a16="http://schemas.microsoft.com/office/drawing/2014/main" id="{97EA8185-A6A5-84AD-74CD-230AEC21D85B}"/>
              </a:ext>
            </a:extLst>
          </p:cNvPr>
          <p:cNvPicPr>
            <a:picLocks noChangeAspect="1"/>
          </p:cNvPicPr>
          <p:nvPr/>
        </p:nvPicPr>
        <p:blipFill>
          <a:blip r:embed="rId3"/>
          <a:stretch>
            <a:fillRect/>
          </a:stretch>
        </p:blipFill>
        <p:spPr>
          <a:xfrm>
            <a:off x="614795" y="567023"/>
            <a:ext cx="4174128" cy="5565504"/>
          </a:xfrm>
          <a:prstGeom prst="rect">
            <a:avLst/>
          </a:prstGeom>
        </p:spPr>
      </p:pic>
      <p:sp>
        <p:nvSpPr>
          <p:cNvPr id="8" name="CasellaDiTesto 7">
            <a:extLst>
              <a:ext uri="{FF2B5EF4-FFF2-40B4-BE49-F238E27FC236}">
                <a16:creationId xmlns:a16="http://schemas.microsoft.com/office/drawing/2014/main" id="{986AB5D6-385E-AB3D-9731-505F1CB85F02}"/>
              </a:ext>
            </a:extLst>
          </p:cNvPr>
          <p:cNvSpPr txBox="1"/>
          <p:nvPr/>
        </p:nvSpPr>
        <p:spPr>
          <a:xfrm>
            <a:off x="8756073" y="5724805"/>
            <a:ext cx="3200400" cy="646331"/>
          </a:xfrm>
          <a:prstGeom prst="rect">
            <a:avLst/>
          </a:prstGeom>
          <a:noFill/>
        </p:spPr>
        <p:txBody>
          <a:bodyPr wrap="square" rtlCol="0">
            <a:spAutoFit/>
          </a:bodyPr>
          <a:lstStyle/>
          <a:p>
            <a:r>
              <a:rPr lang="it-IT" dirty="0"/>
              <a:t>DOTT.SSA ALICE AGAZZI</a:t>
            </a:r>
          </a:p>
          <a:p>
            <a:r>
              <a:rPr lang="it-IT" dirty="0" err="1"/>
              <a:t>Info.aliceagazzi@gmail.com</a:t>
            </a:r>
            <a:endParaRPr lang="it-IT" dirty="0"/>
          </a:p>
        </p:txBody>
      </p:sp>
    </p:spTree>
    <p:extLst>
      <p:ext uri="{BB962C8B-B14F-4D97-AF65-F5344CB8AC3E}">
        <p14:creationId xmlns:p14="http://schemas.microsoft.com/office/powerpoint/2010/main" val="1044939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a:extLst>
              <a:ext uri="{FF2B5EF4-FFF2-40B4-BE49-F238E27FC236}">
                <a16:creationId xmlns:a16="http://schemas.microsoft.com/office/drawing/2014/main" id="{EB1E6840-9AB3-811A-380F-38874AED2353}"/>
              </a:ext>
            </a:extLst>
          </p:cNvPr>
          <p:cNvSpPr>
            <a:spLocks noGrp="1"/>
          </p:cNvSpPr>
          <p:nvPr>
            <p:ph sz="half" idx="1"/>
          </p:nvPr>
        </p:nvSpPr>
        <p:spPr>
          <a:xfrm>
            <a:off x="706581" y="2310938"/>
            <a:ext cx="7439892" cy="3749040"/>
          </a:xfrm>
        </p:spPr>
        <p:txBody>
          <a:bodyPr>
            <a:normAutofit fontScale="92500" lnSpcReduction="10000"/>
          </a:bodyPr>
          <a:lstStyle/>
          <a:p>
            <a:pPr algn="just">
              <a:buFont typeface="Arial" panose="020B0604020202020204" pitchFamily="34" charset="0"/>
              <a:buChar char="•"/>
            </a:pPr>
            <a:r>
              <a:rPr lang="it-IT" sz="2200" b="0" i="0" u="none" strike="noStrike" dirty="0">
                <a:solidFill>
                  <a:srgbClr val="3B3B3B"/>
                </a:solidFill>
                <a:effectLst/>
              </a:rPr>
              <a:t>si accompagna ad un aumento del </a:t>
            </a:r>
            <a:r>
              <a:rPr lang="it-IT" sz="2200" b="1" i="0" u="none" strike="noStrike" dirty="0">
                <a:solidFill>
                  <a:srgbClr val="3B3B3B"/>
                </a:solidFill>
                <a:effectLst/>
              </a:rPr>
              <a:t>benessere</a:t>
            </a:r>
            <a:r>
              <a:rPr lang="it-IT" sz="2200" b="0" i="0" u="none" strike="noStrike" dirty="0">
                <a:solidFill>
                  <a:srgbClr val="3B3B3B"/>
                </a:solidFill>
                <a:effectLst/>
              </a:rPr>
              <a:t> e della soddisfazione percepiti</a:t>
            </a:r>
          </a:p>
          <a:p>
            <a:pPr algn="just">
              <a:buFont typeface="Arial" panose="020B0604020202020204" pitchFamily="34" charset="0"/>
              <a:buChar char="•"/>
            </a:pPr>
            <a:r>
              <a:rPr lang="it-IT" sz="2200" b="0" i="0" u="none" strike="noStrike" dirty="0">
                <a:solidFill>
                  <a:srgbClr val="3B3B3B"/>
                </a:solidFill>
                <a:effectLst/>
              </a:rPr>
              <a:t>riduce lo </a:t>
            </a:r>
            <a:r>
              <a:rPr lang="it-IT" sz="2200" b="1" i="0" u="none" strike="noStrike" dirty="0">
                <a:solidFill>
                  <a:srgbClr val="3B3B3B"/>
                </a:solidFill>
                <a:effectLst/>
              </a:rPr>
              <a:t>stress</a:t>
            </a:r>
            <a:r>
              <a:rPr lang="it-IT" sz="2200" b="0" i="0" u="none" strike="noStrike" dirty="0">
                <a:solidFill>
                  <a:srgbClr val="3B3B3B"/>
                </a:solidFill>
                <a:effectLst/>
              </a:rPr>
              <a:t> e modera le reazioni fisiologiche che lo accompagnano</a:t>
            </a:r>
          </a:p>
          <a:p>
            <a:pPr algn="just">
              <a:buFont typeface="Arial" panose="020B0604020202020204" pitchFamily="34" charset="0"/>
              <a:buChar char="•"/>
            </a:pPr>
            <a:r>
              <a:rPr lang="it-IT" sz="2200" b="0" i="0" u="none" strike="noStrike" dirty="0">
                <a:solidFill>
                  <a:srgbClr val="3B3B3B"/>
                </a:solidFill>
                <a:effectLst/>
              </a:rPr>
              <a:t>riduce il </a:t>
            </a:r>
            <a:r>
              <a:rPr lang="it-IT" sz="2200" b="1" i="0" u="none" strike="noStrike" dirty="0" err="1">
                <a:solidFill>
                  <a:srgbClr val="3B3B3B"/>
                </a:solidFill>
                <a:effectLst/>
              </a:rPr>
              <a:t>rimuginio</a:t>
            </a:r>
            <a:r>
              <a:rPr lang="it-IT" sz="2200" b="0" i="0" u="none" strike="noStrike" dirty="0">
                <a:solidFill>
                  <a:srgbClr val="3B3B3B"/>
                </a:solidFill>
                <a:effectLst/>
              </a:rPr>
              <a:t> mentale</a:t>
            </a:r>
            <a:endParaRPr lang="it-IT" sz="2200" dirty="0">
              <a:solidFill>
                <a:srgbClr val="3B3B3B"/>
              </a:solidFill>
            </a:endParaRPr>
          </a:p>
          <a:p>
            <a:pPr algn="just">
              <a:buFont typeface="Arial" panose="020B0604020202020204" pitchFamily="34" charset="0"/>
              <a:buChar char="•"/>
            </a:pPr>
            <a:r>
              <a:rPr lang="it-IT" sz="2200" b="0" i="0" u="none" strike="noStrike" dirty="0">
                <a:solidFill>
                  <a:srgbClr val="3B3B3B"/>
                </a:solidFill>
                <a:effectLst/>
              </a:rPr>
              <a:t>favorisce la considerazione di punti di vista differenti</a:t>
            </a:r>
          </a:p>
          <a:p>
            <a:pPr algn="just">
              <a:buFont typeface="Arial" panose="020B0604020202020204" pitchFamily="34" charset="0"/>
              <a:buChar char="•"/>
            </a:pPr>
            <a:r>
              <a:rPr lang="it-IT" sz="2200" b="0" i="0" u="none" strike="noStrike" dirty="0">
                <a:solidFill>
                  <a:srgbClr val="3B3B3B"/>
                </a:solidFill>
                <a:effectLst/>
              </a:rPr>
              <a:t>si accompagna ad una valutazione più equilibrata delle proprie abilità e competenze</a:t>
            </a:r>
          </a:p>
          <a:p>
            <a:pPr algn="just">
              <a:buFont typeface="Arial" panose="020B0604020202020204" pitchFamily="34" charset="0"/>
              <a:buChar char="•"/>
            </a:pPr>
            <a:r>
              <a:rPr lang="it-IT" sz="2200" b="1" i="0" u="none" strike="noStrike" dirty="0">
                <a:solidFill>
                  <a:srgbClr val="3B3B3B"/>
                </a:solidFill>
                <a:effectLst/>
              </a:rPr>
              <a:t>aumenta la spontaneità </a:t>
            </a:r>
            <a:r>
              <a:rPr lang="it-IT" sz="2200" b="0" i="0" u="none" strike="noStrike" dirty="0">
                <a:solidFill>
                  <a:srgbClr val="3B3B3B"/>
                </a:solidFill>
                <a:effectLst/>
              </a:rPr>
              <a:t>dei comportamenti d’aiuto e di cooperazione</a:t>
            </a:r>
          </a:p>
          <a:p>
            <a:pPr algn="just">
              <a:buFont typeface="Arial" panose="020B0604020202020204" pitchFamily="34" charset="0"/>
              <a:buChar char="•"/>
            </a:pPr>
            <a:r>
              <a:rPr lang="it-IT" sz="2200" b="0" i="0" u="none" strike="noStrike" dirty="0">
                <a:solidFill>
                  <a:srgbClr val="3B3B3B"/>
                </a:solidFill>
                <a:effectLst/>
              </a:rPr>
              <a:t>riduce la propensione alla ricerca del profitto a detrimento di altri aspetti personali</a:t>
            </a:r>
          </a:p>
          <a:p>
            <a:pPr marL="0" indent="0">
              <a:buNone/>
            </a:pPr>
            <a:endParaRPr lang="it-IT" dirty="0"/>
          </a:p>
        </p:txBody>
      </p:sp>
      <p:sp>
        <p:nvSpPr>
          <p:cNvPr id="2" name="Rettangolo 1">
            <a:extLst>
              <a:ext uri="{FF2B5EF4-FFF2-40B4-BE49-F238E27FC236}">
                <a16:creationId xmlns:a16="http://schemas.microsoft.com/office/drawing/2014/main" id="{93F01175-752D-2A74-13FA-B7C91314E7B8}"/>
              </a:ext>
            </a:extLst>
          </p:cNvPr>
          <p:cNvSpPr/>
          <p:nvPr/>
        </p:nvSpPr>
        <p:spPr>
          <a:xfrm>
            <a:off x="1866381" y="348794"/>
            <a:ext cx="8459239" cy="175432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it-IT" sz="5400" b="1" cap="none" spc="0" dirty="0">
                <a:ln/>
                <a:solidFill>
                  <a:schemeClr val="accent3"/>
                </a:solidFill>
                <a:effectLst/>
              </a:rPr>
              <a:t>E DAL PUNTO </a:t>
            </a:r>
          </a:p>
          <a:p>
            <a:pPr algn="ctr"/>
            <a:r>
              <a:rPr lang="it-IT" sz="5400" b="1" cap="none" spc="0" dirty="0">
                <a:ln/>
                <a:solidFill>
                  <a:schemeClr val="accent3"/>
                </a:solidFill>
                <a:effectLst/>
              </a:rPr>
              <a:t>DI VISTA PSICOLOGICO?</a:t>
            </a:r>
          </a:p>
        </p:txBody>
      </p:sp>
      <p:pic>
        <p:nvPicPr>
          <p:cNvPr id="11" name="Immagine 10">
            <a:extLst>
              <a:ext uri="{FF2B5EF4-FFF2-40B4-BE49-F238E27FC236}">
                <a16:creationId xmlns:a16="http://schemas.microsoft.com/office/drawing/2014/main" id="{A4899B47-AD00-0150-DD36-EFD5015F746C}"/>
              </a:ext>
            </a:extLst>
          </p:cNvPr>
          <p:cNvPicPr>
            <a:picLocks noChangeAspect="1"/>
          </p:cNvPicPr>
          <p:nvPr/>
        </p:nvPicPr>
        <p:blipFill>
          <a:blip r:embed="rId2"/>
          <a:stretch>
            <a:fillRect/>
          </a:stretch>
        </p:blipFill>
        <p:spPr>
          <a:xfrm>
            <a:off x="8361505" y="2784764"/>
            <a:ext cx="3220896" cy="2368082"/>
          </a:xfrm>
          <a:prstGeom prst="rect">
            <a:avLst/>
          </a:prstGeom>
        </p:spPr>
      </p:pic>
    </p:spTree>
    <p:extLst>
      <p:ext uri="{BB962C8B-B14F-4D97-AF65-F5344CB8AC3E}">
        <p14:creationId xmlns:p14="http://schemas.microsoft.com/office/powerpoint/2010/main" val="2697216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A359D8F-6A4D-B25B-CEB2-71183AF19598}"/>
              </a:ext>
            </a:extLst>
          </p:cNvPr>
          <p:cNvSpPr>
            <a:spLocks noGrp="1"/>
          </p:cNvSpPr>
          <p:nvPr>
            <p:ph type="title"/>
          </p:nvPr>
        </p:nvSpPr>
        <p:spPr>
          <a:xfrm>
            <a:off x="1563623" y="2094309"/>
            <a:ext cx="9070848" cy="3225836"/>
          </a:xfrm>
        </p:spPr>
        <p:txBody>
          <a:bodyPr/>
          <a:lstStyle/>
          <a:p>
            <a:r>
              <a:rPr lang="it-IT" sz="6000" dirty="0">
                <a:solidFill>
                  <a:schemeClr val="accent5"/>
                </a:solidFill>
              </a:rPr>
              <a:t>Perché meravigliarci ci aiuta nella strada verso la </a:t>
            </a:r>
            <a:r>
              <a:rPr lang="it-IT" sz="6000" dirty="0" err="1">
                <a:solidFill>
                  <a:schemeClr val="accent5"/>
                </a:solidFill>
              </a:rPr>
              <a:t>felicita’</a:t>
            </a:r>
            <a:r>
              <a:rPr lang="it-IT" sz="6000" dirty="0">
                <a:solidFill>
                  <a:schemeClr val="accent5"/>
                </a:solidFill>
              </a:rPr>
              <a:t>?</a:t>
            </a:r>
          </a:p>
        </p:txBody>
      </p:sp>
    </p:spTree>
    <p:extLst>
      <p:ext uri="{BB962C8B-B14F-4D97-AF65-F5344CB8AC3E}">
        <p14:creationId xmlns:p14="http://schemas.microsoft.com/office/powerpoint/2010/main" val="2164361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a:extLst>
              <a:ext uri="{FF2B5EF4-FFF2-40B4-BE49-F238E27FC236}">
                <a16:creationId xmlns:a16="http://schemas.microsoft.com/office/drawing/2014/main" id="{C0186038-B7D1-91E7-FB2B-929D5FAAB20E}"/>
              </a:ext>
            </a:extLst>
          </p:cNvPr>
          <p:cNvSpPr>
            <a:spLocks noGrp="1"/>
          </p:cNvSpPr>
          <p:nvPr>
            <p:ph sz="half" idx="2"/>
          </p:nvPr>
        </p:nvSpPr>
        <p:spPr>
          <a:xfrm>
            <a:off x="723484" y="2756581"/>
            <a:ext cx="4754880" cy="5042581"/>
          </a:xfrm>
        </p:spPr>
        <p:txBody>
          <a:bodyPr>
            <a:normAutofit lnSpcReduction="10000"/>
          </a:bodyPr>
          <a:lstStyle/>
          <a:p>
            <a:pPr marL="342900" indent="-342900" algn="just">
              <a:buAutoNum type="arabicPeriod"/>
            </a:pPr>
            <a:r>
              <a:rPr lang="it-IT" sz="2000" dirty="0">
                <a:solidFill>
                  <a:schemeClr val="accent5"/>
                </a:solidFill>
              </a:rPr>
              <a:t>È un elemento vitale: provare sorpresa fa stare bene!</a:t>
            </a:r>
          </a:p>
          <a:p>
            <a:pPr marL="342900" indent="-342900" algn="just">
              <a:buAutoNum type="arabicPeriod"/>
            </a:pPr>
            <a:r>
              <a:rPr lang="it-IT" sz="2000" dirty="0">
                <a:solidFill>
                  <a:schemeClr val="accent5"/>
                </a:solidFill>
              </a:rPr>
              <a:t>È una forma di apprendimento spontanea: stupirsi stimola le funzioni cognitive così che stabiliscano un nesso tra il fatto sorprendente e il conosciuto, e quindi si possa apprendere qualcosa di nuovo.</a:t>
            </a:r>
          </a:p>
          <a:p>
            <a:pPr marL="342900" indent="-342900" algn="just">
              <a:buAutoNum type="arabicPeriod"/>
            </a:pPr>
            <a:r>
              <a:rPr lang="it-IT" sz="2000" dirty="0">
                <a:solidFill>
                  <a:schemeClr val="accent5"/>
                </a:solidFill>
              </a:rPr>
              <a:t>Fa bene all’umore: provare meraviglia porta a una percezione più positiva e fortunata della vita</a:t>
            </a:r>
          </a:p>
        </p:txBody>
      </p:sp>
      <p:sp>
        <p:nvSpPr>
          <p:cNvPr id="5" name="Segnaposto testo 4">
            <a:extLst>
              <a:ext uri="{FF2B5EF4-FFF2-40B4-BE49-F238E27FC236}">
                <a16:creationId xmlns:a16="http://schemas.microsoft.com/office/drawing/2014/main" id="{28AEE931-6E63-4877-C255-9134A29D57EC}"/>
              </a:ext>
            </a:extLst>
          </p:cNvPr>
          <p:cNvSpPr>
            <a:spLocks noGrp="1"/>
          </p:cNvSpPr>
          <p:nvPr>
            <p:ph type="body" sz="quarter" idx="3"/>
          </p:nvPr>
        </p:nvSpPr>
        <p:spPr>
          <a:xfrm>
            <a:off x="6373368" y="1492443"/>
            <a:ext cx="4754880" cy="640080"/>
          </a:xfrm>
        </p:spPr>
        <p:txBody>
          <a:bodyPr>
            <a:normAutofit fontScale="92500" lnSpcReduction="20000"/>
          </a:bodyPr>
          <a:lstStyle/>
          <a:p>
            <a:r>
              <a:rPr lang="it-IT" sz="2400" dirty="0">
                <a:solidFill>
                  <a:schemeClr val="accent3"/>
                </a:solidFill>
              </a:rPr>
              <a:t>Ma allora perché facciamo fatica a stupirci?</a:t>
            </a:r>
          </a:p>
        </p:txBody>
      </p:sp>
      <p:sp>
        <p:nvSpPr>
          <p:cNvPr id="6" name="Segnaposto contenuto 5">
            <a:extLst>
              <a:ext uri="{FF2B5EF4-FFF2-40B4-BE49-F238E27FC236}">
                <a16:creationId xmlns:a16="http://schemas.microsoft.com/office/drawing/2014/main" id="{43968F4A-3DB6-DEC7-0244-F57223D25C4C}"/>
              </a:ext>
            </a:extLst>
          </p:cNvPr>
          <p:cNvSpPr>
            <a:spLocks noGrp="1"/>
          </p:cNvSpPr>
          <p:nvPr>
            <p:ph sz="quarter" idx="4"/>
          </p:nvPr>
        </p:nvSpPr>
        <p:spPr/>
        <p:txBody>
          <a:bodyPr>
            <a:normAutofit lnSpcReduction="10000"/>
          </a:bodyPr>
          <a:lstStyle/>
          <a:p>
            <a:pPr marL="342900" indent="-342900">
              <a:buAutoNum type="arabicPeriod"/>
            </a:pPr>
            <a:r>
              <a:rPr lang="it-IT" sz="2000" dirty="0">
                <a:solidFill>
                  <a:schemeClr val="accent5"/>
                </a:solidFill>
              </a:rPr>
              <a:t>Molti perdono il dono della meraviglia crescendo. La capacità di stupirsi, infatti, è caratteristica dell’infanzia: il periodo della scoperta, dell’esplorazione e della conoscenza del mondo. </a:t>
            </a:r>
          </a:p>
          <a:p>
            <a:pPr marL="342900" indent="-342900">
              <a:buAutoNum type="arabicPeriod"/>
            </a:pPr>
            <a:r>
              <a:rPr lang="it-IT" sz="2000" dirty="0">
                <a:solidFill>
                  <a:schemeClr val="accent5"/>
                </a:solidFill>
              </a:rPr>
              <a:t>Problemi di vita quotidiana</a:t>
            </a:r>
          </a:p>
          <a:p>
            <a:pPr marL="342900" indent="-342900">
              <a:buAutoNum type="arabicPeriod"/>
            </a:pPr>
            <a:r>
              <a:rPr lang="it-IT" sz="2000" dirty="0">
                <a:solidFill>
                  <a:schemeClr val="accent5"/>
                </a:solidFill>
              </a:rPr>
              <a:t>Vivere nella velocità: siamo talmente abituati al «tutto e subito» che non facciamo caso se i nostri desideri o bisogni non vengono realizzati subito. </a:t>
            </a:r>
          </a:p>
        </p:txBody>
      </p:sp>
    </p:spTree>
    <p:extLst>
      <p:ext uri="{BB962C8B-B14F-4D97-AF65-F5344CB8AC3E}">
        <p14:creationId xmlns:p14="http://schemas.microsoft.com/office/powerpoint/2010/main" val="1292564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p:cTn id="13"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4">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p:cTn id="19"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4">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p:cTn id="25"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 calcmode="lin" valueType="num">
                                      <p:cBhvr>
                                        <p:cTn id="31"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32" dur="5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 calcmode="lin" valueType="num">
                                      <p:cBhvr>
                                        <p:cTn id="37"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38" dur="500" fill="hold"/>
                                        <p:tgtEl>
                                          <p:spTgt spid="6">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anim calcmode="lin" valueType="num">
                                      <p:cBhvr>
                                        <p:cTn id="43"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44" dur="500" fill="hold"/>
                                        <p:tgtEl>
                                          <p:spTgt spid="6">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60C0540A-0CFD-450C-1202-3CA385905E9C}"/>
              </a:ext>
            </a:extLst>
          </p:cNvPr>
          <p:cNvSpPr/>
          <p:nvPr/>
        </p:nvSpPr>
        <p:spPr>
          <a:xfrm>
            <a:off x="311727" y="674400"/>
            <a:ext cx="11568545" cy="5509200"/>
          </a:xfrm>
          <a:prstGeom prst="rect">
            <a:avLst/>
          </a:prstGeom>
          <a:noFill/>
        </p:spPr>
        <p:txBody>
          <a:bodyPr wrap="square" lIns="91440" tIns="45720" rIns="91440" bIns="45720">
            <a:spAutoFit/>
          </a:bodyPr>
          <a:lstStyle/>
          <a:p>
            <a:pPr algn="ctr"/>
            <a:r>
              <a:rPr lang="it-IT" sz="8800" b="1" cap="none" spc="0" dirty="0">
                <a:ln w="9525">
                  <a:solidFill>
                    <a:schemeClr val="bg1"/>
                  </a:solidFill>
                  <a:prstDash val="solid"/>
                </a:ln>
                <a:solidFill>
                  <a:schemeClr val="accent2">
                    <a:lumMod val="75000"/>
                  </a:schemeClr>
                </a:solidFill>
                <a:effectLst>
                  <a:outerShdw blurRad="12700" dist="38100" dir="2700000" algn="tl" rotWithShape="0">
                    <a:schemeClr val="accent5">
                      <a:lumMod val="60000"/>
                      <a:lumOff val="40000"/>
                    </a:schemeClr>
                  </a:outerShdw>
                </a:effectLst>
              </a:rPr>
              <a:t>«è del poeta </a:t>
            </a:r>
          </a:p>
          <a:p>
            <a:pPr algn="ctr"/>
            <a:r>
              <a:rPr lang="it-IT" sz="8800" b="1" cap="none" spc="0" dirty="0">
                <a:ln w="9525">
                  <a:solidFill>
                    <a:schemeClr val="bg1"/>
                  </a:solidFill>
                  <a:prstDash val="solid"/>
                </a:ln>
                <a:solidFill>
                  <a:schemeClr val="accent2">
                    <a:lumMod val="75000"/>
                  </a:schemeClr>
                </a:solidFill>
                <a:effectLst>
                  <a:outerShdw blurRad="12700" dist="38100" dir="2700000" algn="tl" rotWithShape="0">
                    <a:schemeClr val="accent5">
                      <a:lumMod val="60000"/>
                      <a:lumOff val="40000"/>
                    </a:schemeClr>
                  </a:outerShdw>
                </a:effectLst>
              </a:rPr>
              <a:t>il fin </a:t>
            </a:r>
          </a:p>
          <a:p>
            <a:pPr algn="ctr"/>
            <a:r>
              <a:rPr lang="it-IT" sz="8800" b="1" cap="none" spc="0" dirty="0">
                <a:ln w="9525">
                  <a:solidFill>
                    <a:schemeClr val="bg1"/>
                  </a:solidFill>
                  <a:prstDash val="solid"/>
                </a:ln>
                <a:solidFill>
                  <a:schemeClr val="accent2">
                    <a:lumMod val="75000"/>
                  </a:schemeClr>
                </a:solidFill>
                <a:effectLst>
                  <a:outerShdw blurRad="12700" dist="38100" dir="2700000" algn="tl" rotWithShape="0">
                    <a:schemeClr val="accent5">
                      <a:lumMod val="60000"/>
                      <a:lumOff val="40000"/>
                    </a:schemeClr>
                  </a:outerShdw>
                </a:effectLst>
              </a:rPr>
              <a:t>la meraviglia…»</a:t>
            </a:r>
          </a:p>
          <a:p>
            <a:pPr algn="ctr"/>
            <a:r>
              <a:rPr lang="it-IT" sz="8800" b="1" cap="none" spc="0" dirty="0">
                <a:ln w="9525">
                  <a:solidFill>
                    <a:schemeClr val="bg1"/>
                  </a:solidFill>
                  <a:prstDash val="solid"/>
                </a:ln>
                <a:solidFill>
                  <a:schemeClr val="accent2">
                    <a:lumMod val="75000"/>
                  </a:schemeClr>
                </a:solidFill>
                <a:effectLst>
                  <a:outerShdw blurRad="12700" dist="38100" dir="2700000" algn="tl" rotWithShape="0">
                    <a:schemeClr val="accent5">
                      <a:lumMod val="60000"/>
                      <a:lumOff val="40000"/>
                    </a:schemeClr>
                  </a:outerShdw>
                </a:effectLst>
              </a:rPr>
              <a:t>Giambattista Marino</a:t>
            </a:r>
          </a:p>
        </p:txBody>
      </p:sp>
    </p:spTree>
    <p:extLst>
      <p:ext uri="{BB962C8B-B14F-4D97-AF65-F5344CB8AC3E}">
        <p14:creationId xmlns:p14="http://schemas.microsoft.com/office/powerpoint/2010/main" val="3916247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91972EA-CA01-4207-81B5-4DC3C428EC2D}"/>
              </a:ext>
            </a:extLst>
          </p:cNvPr>
          <p:cNvSpPr>
            <a:spLocks noGrp="1"/>
          </p:cNvSpPr>
          <p:nvPr>
            <p:ph type="title"/>
          </p:nvPr>
        </p:nvSpPr>
        <p:spPr>
          <a:xfrm>
            <a:off x="1066800" y="642594"/>
            <a:ext cx="10058400" cy="1016259"/>
          </a:xfrm>
        </p:spPr>
        <p:txBody>
          <a:bodyPr>
            <a:normAutofit fontScale="90000"/>
          </a:bodyPr>
          <a:lstStyle/>
          <a:p>
            <a:pPr algn="ctr"/>
            <a:r>
              <a:rPr lang="it-IT" b="1" dirty="0">
                <a:solidFill>
                  <a:schemeClr val="accent3"/>
                </a:solidFill>
              </a:rPr>
              <a:t>IL BAGAGLIO: COSA CI SERVE PER ESSERE FELICI???</a:t>
            </a:r>
          </a:p>
        </p:txBody>
      </p:sp>
      <p:sp>
        <p:nvSpPr>
          <p:cNvPr id="4" name="CasellaDiTesto 3">
            <a:extLst>
              <a:ext uri="{FF2B5EF4-FFF2-40B4-BE49-F238E27FC236}">
                <a16:creationId xmlns:a16="http://schemas.microsoft.com/office/drawing/2014/main" id="{352DBE94-A244-8DE3-DA6F-005C3B5BCCEA}"/>
              </a:ext>
            </a:extLst>
          </p:cNvPr>
          <p:cNvSpPr txBox="1"/>
          <p:nvPr/>
        </p:nvSpPr>
        <p:spPr>
          <a:xfrm>
            <a:off x="845126" y="2669241"/>
            <a:ext cx="6096000" cy="369332"/>
          </a:xfrm>
          <a:prstGeom prst="rect">
            <a:avLst/>
          </a:prstGeom>
          <a:noFill/>
        </p:spPr>
        <p:txBody>
          <a:bodyPr wrap="square">
            <a:spAutoFit/>
          </a:bodyPr>
          <a:lstStyle/>
          <a:p>
            <a:r>
              <a:rPr lang="it-IT" b="1" dirty="0">
                <a:solidFill>
                  <a:schemeClr val="bg2">
                    <a:lumMod val="50000"/>
                  </a:schemeClr>
                </a:solidFill>
                <a:effectLst/>
              </a:rPr>
              <a:t>Accettazione di </a:t>
            </a:r>
            <a:r>
              <a:rPr lang="it-IT" b="1" dirty="0" err="1">
                <a:solidFill>
                  <a:schemeClr val="bg2">
                    <a:lumMod val="50000"/>
                  </a:schemeClr>
                </a:solidFill>
                <a:effectLst/>
              </a:rPr>
              <a:t>sè</a:t>
            </a:r>
            <a:endParaRPr lang="it-IT" b="1" dirty="0">
              <a:solidFill>
                <a:schemeClr val="bg2">
                  <a:lumMod val="50000"/>
                </a:schemeClr>
              </a:solidFill>
              <a:effectLst/>
            </a:endParaRPr>
          </a:p>
        </p:txBody>
      </p:sp>
      <p:sp>
        <p:nvSpPr>
          <p:cNvPr id="6" name="CasellaDiTesto 5">
            <a:extLst>
              <a:ext uri="{FF2B5EF4-FFF2-40B4-BE49-F238E27FC236}">
                <a16:creationId xmlns:a16="http://schemas.microsoft.com/office/drawing/2014/main" id="{35824CC9-0658-390A-AB17-3B33E4020C40}"/>
              </a:ext>
            </a:extLst>
          </p:cNvPr>
          <p:cNvSpPr txBox="1"/>
          <p:nvPr/>
        </p:nvSpPr>
        <p:spPr>
          <a:xfrm>
            <a:off x="743526" y="5405198"/>
            <a:ext cx="2563092" cy="369332"/>
          </a:xfrm>
          <a:prstGeom prst="rect">
            <a:avLst/>
          </a:prstGeom>
          <a:noFill/>
        </p:spPr>
        <p:txBody>
          <a:bodyPr wrap="square">
            <a:spAutoFit/>
          </a:bodyPr>
          <a:lstStyle/>
          <a:p>
            <a:r>
              <a:rPr lang="it-IT" b="1" dirty="0">
                <a:solidFill>
                  <a:schemeClr val="accent6">
                    <a:lumMod val="75000"/>
                  </a:schemeClr>
                </a:solidFill>
                <a:effectLst/>
              </a:rPr>
              <a:t>legami</a:t>
            </a:r>
            <a:endParaRPr lang="it-IT" sz="1200" b="1" dirty="0">
              <a:solidFill>
                <a:schemeClr val="accent6">
                  <a:lumMod val="75000"/>
                </a:schemeClr>
              </a:solidFill>
              <a:effectLst/>
            </a:endParaRPr>
          </a:p>
        </p:txBody>
      </p:sp>
      <p:sp>
        <p:nvSpPr>
          <p:cNvPr id="7" name="CasellaDiTesto 6">
            <a:extLst>
              <a:ext uri="{FF2B5EF4-FFF2-40B4-BE49-F238E27FC236}">
                <a16:creationId xmlns:a16="http://schemas.microsoft.com/office/drawing/2014/main" id="{81E2219D-20FC-E280-9053-54DAFA66364C}"/>
              </a:ext>
            </a:extLst>
          </p:cNvPr>
          <p:cNvSpPr txBox="1"/>
          <p:nvPr/>
        </p:nvSpPr>
        <p:spPr>
          <a:xfrm>
            <a:off x="2910891" y="5251310"/>
            <a:ext cx="1236236" cy="677108"/>
          </a:xfrm>
          <a:prstGeom prst="rect">
            <a:avLst/>
          </a:prstGeom>
          <a:noFill/>
        </p:spPr>
        <p:txBody>
          <a:bodyPr wrap="none" rtlCol="0">
            <a:spAutoFit/>
          </a:bodyPr>
          <a:lstStyle/>
          <a:p>
            <a:r>
              <a:rPr lang="it-IT" b="1" dirty="0">
                <a:solidFill>
                  <a:schemeClr val="accent3"/>
                </a:solidFill>
                <a:effectLst/>
              </a:rPr>
              <a:t>autonomia</a:t>
            </a:r>
          </a:p>
          <a:p>
            <a:endParaRPr lang="it-IT" sz="2000" b="1" dirty="0"/>
          </a:p>
        </p:txBody>
      </p:sp>
      <p:sp>
        <p:nvSpPr>
          <p:cNvPr id="8" name="CasellaDiTesto 7">
            <a:extLst>
              <a:ext uri="{FF2B5EF4-FFF2-40B4-BE49-F238E27FC236}">
                <a16:creationId xmlns:a16="http://schemas.microsoft.com/office/drawing/2014/main" id="{A50B7EAE-468B-6BD2-9A52-699B4B933E4E}"/>
              </a:ext>
            </a:extLst>
          </p:cNvPr>
          <p:cNvSpPr txBox="1"/>
          <p:nvPr/>
        </p:nvSpPr>
        <p:spPr>
          <a:xfrm>
            <a:off x="10716434" y="3744948"/>
            <a:ext cx="817531" cy="646331"/>
          </a:xfrm>
          <a:prstGeom prst="rect">
            <a:avLst/>
          </a:prstGeom>
          <a:noFill/>
        </p:spPr>
        <p:txBody>
          <a:bodyPr wrap="none" rtlCol="0">
            <a:spAutoFit/>
          </a:bodyPr>
          <a:lstStyle/>
          <a:p>
            <a:r>
              <a:rPr lang="it-IT" b="1" dirty="0">
                <a:solidFill>
                  <a:schemeClr val="tx2">
                    <a:lumMod val="40000"/>
                    <a:lumOff val="60000"/>
                  </a:schemeClr>
                </a:solidFill>
                <a:effectLst/>
              </a:rPr>
              <a:t>libertà</a:t>
            </a:r>
          </a:p>
          <a:p>
            <a:endParaRPr lang="it-IT" dirty="0"/>
          </a:p>
        </p:txBody>
      </p:sp>
      <p:sp>
        <p:nvSpPr>
          <p:cNvPr id="10" name="CasellaDiTesto 9">
            <a:extLst>
              <a:ext uri="{FF2B5EF4-FFF2-40B4-BE49-F238E27FC236}">
                <a16:creationId xmlns:a16="http://schemas.microsoft.com/office/drawing/2014/main" id="{908CCF64-94E9-EC28-4075-91A2A2DE33A4}"/>
              </a:ext>
            </a:extLst>
          </p:cNvPr>
          <p:cNvSpPr txBox="1"/>
          <p:nvPr/>
        </p:nvSpPr>
        <p:spPr>
          <a:xfrm>
            <a:off x="2576945" y="2022235"/>
            <a:ext cx="6096000" cy="369332"/>
          </a:xfrm>
          <a:prstGeom prst="rect">
            <a:avLst/>
          </a:prstGeom>
          <a:noFill/>
        </p:spPr>
        <p:txBody>
          <a:bodyPr wrap="square">
            <a:spAutoFit/>
          </a:bodyPr>
          <a:lstStyle/>
          <a:p>
            <a:r>
              <a:rPr lang="it-IT" b="1" dirty="0">
                <a:solidFill>
                  <a:schemeClr val="accent6">
                    <a:lumMod val="60000"/>
                    <a:lumOff val="40000"/>
                  </a:schemeClr>
                </a:solidFill>
                <a:effectLst/>
              </a:rPr>
              <a:t>la saggezza e l’integrità</a:t>
            </a:r>
          </a:p>
        </p:txBody>
      </p:sp>
      <p:sp>
        <p:nvSpPr>
          <p:cNvPr id="11" name="CasellaDiTesto 10">
            <a:extLst>
              <a:ext uri="{FF2B5EF4-FFF2-40B4-BE49-F238E27FC236}">
                <a16:creationId xmlns:a16="http://schemas.microsoft.com/office/drawing/2014/main" id="{268E650A-BE43-8B01-BBB1-24A8AE2FE805}"/>
              </a:ext>
            </a:extLst>
          </p:cNvPr>
          <p:cNvSpPr txBox="1"/>
          <p:nvPr/>
        </p:nvSpPr>
        <p:spPr>
          <a:xfrm>
            <a:off x="8133026" y="3144102"/>
            <a:ext cx="2496196" cy="646331"/>
          </a:xfrm>
          <a:prstGeom prst="rect">
            <a:avLst/>
          </a:prstGeom>
          <a:noFill/>
        </p:spPr>
        <p:txBody>
          <a:bodyPr wrap="none" rtlCol="0">
            <a:spAutoFit/>
          </a:bodyPr>
          <a:lstStyle/>
          <a:p>
            <a:r>
              <a:rPr lang="it-IT" b="1" dirty="0">
                <a:solidFill>
                  <a:schemeClr val="accent1">
                    <a:lumMod val="60000"/>
                    <a:lumOff val="40000"/>
                  </a:schemeClr>
                </a:solidFill>
                <a:effectLst/>
              </a:rPr>
              <a:t>la fedeltà verso </a:t>
            </a:r>
            <a:r>
              <a:rPr lang="it-IT" b="1" dirty="0" err="1">
                <a:solidFill>
                  <a:schemeClr val="accent1">
                    <a:lumMod val="60000"/>
                    <a:lumOff val="40000"/>
                  </a:schemeClr>
                </a:solidFill>
                <a:effectLst/>
              </a:rPr>
              <a:t>sè</a:t>
            </a:r>
            <a:r>
              <a:rPr lang="it-IT" b="1" dirty="0">
                <a:solidFill>
                  <a:schemeClr val="accent1">
                    <a:lumMod val="60000"/>
                    <a:lumOff val="40000"/>
                  </a:schemeClr>
                </a:solidFill>
                <a:effectLst/>
              </a:rPr>
              <a:t> stessi</a:t>
            </a:r>
          </a:p>
          <a:p>
            <a:endParaRPr lang="it-IT" dirty="0"/>
          </a:p>
        </p:txBody>
      </p:sp>
      <p:sp>
        <p:nvSpPr>
          <p:cNvPr id="13" name="CasellaDiTesto 12">
            <a:extLst>
              <a:ext uri="{FF2B5EF4-FFF2-40B4-BE49-F238E27FC236}">
                <a16:creationId xmlns:a16="http://schemas.microsoft.com/office/drawing/2014/main" id="{2E3DA650-D29C-817E-60B2-FCB3EF09DC01}"/>
              </a:ext>
            </a:extLst>
          </p:cNvPr>
          <p:cNvSpPr txBox="1"/>
          <p:nvPr/>
        </p:nvSpPr>
        <p:spPr>
          <a:xfrm>
            <a:off x="2996872" y="3886612"/>
            <a:ext cx="2729673" cy="369332"/>
          </a:xfrm>
          <a:prstGeom prst="rect">
            <a:avLst/>
          </a:prstGeom>
          <a:noFill/>
        </p:spPr>
        <p:txBody>
          <a:bodyPr wrap="square">
            <a:spAutoFit/>
          </a:bodyPr>
          <a:lstStyle/>
          <a:p>
            <a:r>
              <a:rPr lang="it-IT" b="1" dirty="0">
                <a:solidFill>
                  <a:schemeClr val="accent2">
                    <a:lumMod val="75000"/>
                  </a:schemeClr>
                </a:solidFill>
                <a:effectLst/>
              </a:rPr>
              <a:t>la mia filosofia di vita</a:t>
            </a:r>
          </a:p>
        </p:txBody>
      </p:sp>
      <p:sp>
        <p:nvSpPr>
          <p:cNvPr id="14" name="CasellaDiTesto 13">
            <a:extLst>
              <a:ext uri="{FF2B5EF4-FFF2-40B4-BE49-F238E27FC236}">
                <a16:creationId xmlns:a16="http://schemas.microsoft.com/office/drawing/2014/main" id="{7EFF37AB-9240-6B68-07C8-86FB4B402925}"/>
              </a:ext>
            </a:extLst>
          </p:cNvPr>
          <p:cNvSpPr txBox="1"/>
          <p:nvPr/>
        </p:nvSpPr>
        <p:spPr>
          <a:xfrm>
            <a:off x="8672945" y="4859176"/>
            <a:ext cx="1151918" cy="646331"/>
          </a:xfrm>
          <a:prstGeom prst="rect">
            <a:avLst/>
          </a:prstGeom>
          <a:noFill/>
        </p:spPr>
        <p:txBody>
          <a:bodyPr wrap="none" rtlCol="0">
            <a:spAutoFit/>
          </a:bodyPr>
          <a:lstStyle/>
          <a:p>
            <a:r>
              <a:rPr lang="it-IT" b="1" dirty="0">
                <a:solidFill>
                  <a:schemeClr val="accent6">
                    <a:lumMod val="20000"/>
                    <a:lumOff val="80000"/>
                  </a:schemeClr>
                </a:solidFill>
                <a:effectLst/>
              </a:rPr>
              <a:t>benessere</a:t>
            </a:r>
          </a:p>
          <a:p>
            <a:endParaRPr lang="it-IT" dirty="0"/>
          </a:p>
        </p:txBody>
      </p:sp>
      <p:sp>
        <p:nvSpPr>
          <p:cNvPr id="3" name="CasellaDiTesto 2">
            <a:extLst>
              <a:ext uri="{FF2B5EF4-FFF2-40B4-BE49-F238E27FC236}">
                <a16:creationId xmlns:a16="http://schemas.microsoft.com/office/drawing/2014/main" id="{70B8C371-733F-D230-342D-30A63287904E}"/>
              </a:ext>
            </a:extLst>
          </p:cNvPr>
          <p:cNvSpPr txBox="1"/>
          <p:nvPr/>
        </p:nvSpPr>
        <p:spPr>
          <a:xfrm>
            <a:off x="7467600" y="2669241"/>
            <a:ext cx="2212539" cy="369332"/>
          </a:xfrm>
          <a:prstGeom prst="rect">
            <a:avLst/>
          </a:prstGeom>
          <a:noFill/>
        </p:spPr>
        <p:txBody>
          <a:bodyPr wrap="square" rtlCol="0">
            <a:spAutoFit/>
          </a:bodyPr>
          <a:lstStyle/>
          <a:p>
            <a:r>
              <a:rPr lang="it-IT" b="1" dirty="0">
                <a:solidFill>
                  <a:srgbClr val="00B0F0"/>
                </a:solidFill>
              </a:rPr>
              <a:t>Le proprie passioni</a:t>
            </a:r>
          </a:p>
        </p:txBody>
      </p:sp>
      <p:sp>
        <p:nvSpPr>
          <p:cNvPr id="9" name="CasellaDiTesto 8">
            <a:extLst>
              <a:ext uri="{FF2B5EF4-FFF2-40B4-BE49-F238E27FC236}">
                <a16:creationId xmlns:a16="http://schemas.microsoft.com/office/drawing/2014/main" id="{3D5D46DE-8E50-DF9F-FE6E-AFE7243F6DC3}"/>
              </a:ext>
            </a:extLst>
          </p:cNvPr>
          <p:cNvSpPr txBox="1"/>
          <p:nvPr/>
        </p:nvSpPr>
        <p:spPr>
          <a:xfrm>
            <a:off x="560263" y="1994742"/>
            <a:ext cx="1824182" cy="369332"/>
          </a:xfrm>
          <a:prstGeom prst="rect">
            <a:avLst/>
          </a:prstGeom>
          <a:noFill/>
        </p:spPr>
        <p:txBody>
          <a:bodyPr wrap="square" rtlCol="0">
            <a:spAutoFit/>
          </a:bodyPr>
          <a:lstStyle/>
          <a:p>
            <a:r>
              <a:rPr lang="it-IT" b="1" dirty="0">
                <a:solidFill>
                  <a:srgbClr val="7030A0"/>
                </a:solidFill>
              </a:rPr>
              <a:t>Tempo</a:t>
            </a:r>
          </a:p>
        </p:txBody>
      </p:sp>
      <p:sp>
        <p:nvSpPr>
          <p:cNvPr id="12" name="CasellaDiTesto 11">
            <a:extLst>
              <a:ext uri="{FF2B5EF4-FFF2-40B4-BE49-F238E27FC236}">
                <a16:creationId xmlns:a16="http://schemas.microsoft.com/office/drawing/2014/main" id="{AFAD6D06-93E7-F2DA-CC9A-273B1728E80E}"/>
              </a:ext>
            </a:extLst>
          </p:cNvPr>
          <p:cNvSpPr txBox="1"/>
          <p:nvPr/>
        </p:nvSpPr>
        <p:spPr>
          <a:xfrm>
            <a:off x="7957967" y="5652615"/>
            <a:ext cx="1893455" cy="369332"/>
          </a:xfrm>
          <a:prstGeom prst="rect">
            <a:avLst/>
          </a:prstGeom>
          <a:noFill/>
        </p:spPr>
        <p:txBody>
          <a:bodyPr wrap="square" rtlCol="0">
            <a:spAutoFit/>
          </a:bodyPr>
          <a:lstStyle/>
          <a:p>
            <a:r>
              <a:rPr lang="it-IT" b="1" dirty="0">
                <a:solidFill>
                  <a:schemeClr val="accent4"/>
                </a:solidFill>
              </a:rPr>
              <a:t>Donare agli altri</a:t>
            </a:r>
          </a:p>
        </p:txBody>
      </p:sp>
      <p:sp>
        <p:nvSpPr>
          <p:cNvPr id="15" name="CasellaDiTesto 14">
            <a:extLst>
              <a:ext uri="{FF2B5EF4-FFF2-40B4-BE49-F238E27FC236}">
                <a16:creationId xmlns:a16="http://schemas.microsoft.com/office/drawing/2014/main" id="{F241E756-5481-1F64-F2C7-6F6A56EB736E}"/>
              </a:ext>
            </a:extLst>
          </p:cNvPr>
          <p:cNvSpPr txBox="1"/>
          <p:nvPr/>
        </p:nvSpPr>
        <p:spPr>
          <a:xfrm>
            <a:off x="402133" y="4552729"/>
            <a:ext cx="2059709" cy="646331"/>
          </a:xfrm>
          <a:prstGeom prst="rect">
            <a:avLst/>
          </a:prstGeom>
          <a:noFill/>
        </p:spPr>
        <p:txBody>
          <a:bodyPr wrap="square" rtlCol="0">
            <a:spAutoFit/>
          </a:bodyPr>
          <a:lstStyle/>
          <a:p>
            <a:r>
              <a:rPr lang="it-IT" b="1" dirty="0">
                <a:solidFill>
                  <a:srgbClr val="00B050"/>
                </a:solidFill>
              </a:rPr>
              <a:t>Condivisione e empatia</a:t>
            </a:r>
          </a:p>
        </p:txBody>
      </p:sp>
      <p:sp>
        <p:nvSpPr>
          <p:cNvPr id="16" name="CasellaDiTesto 15">
            <a:extLst>
              <a:ext uri="{FF2B5EF4-FFF2-40B4-BE49-F238E27FC236}">
                <a16:creationId xmlns:a16="http://schemas.microsoft.com/office/drawing/2014/main" id="{27EFDE27-71C1-A924-115F-054AA530FF35}"/>
              </a:ext>
            </a:extLst>
          </p:cNvPr>
          <p:cNvSpPr txBox="1"/>
          <p:nvPr/>
        </p:nvSpPr>
        <p:spPr>
          <a:xfrm>
            <a:off x="5507181" y="2502580"/>
            <a:ext cx="1842655" cy="369332"/>
          </a:xfrm>
          <a:prstGeom prst="rect">
            <a:avLst/>
          </a:prstGeom>
          <a:noFill/>
        </p:spPr>
        <p:txBody>
          <a:bodyPr wrap="square" rtlCol="0">
            <a:spAutoFit/>
          </a:bodyPr>
          <a:lstStyle/>
          <a:p>
            <a:r>
              <a:rPr lang="it-IT" b="1" dirty="0">
                <a:solidFill>
                  <a:srgbClr val="0070C0"/>
                </a:solidFill>
              </a:rPr>
              <a:t>Amore</a:t>
            </a:r>
          </a:p>
        </p:txBody>
      </p:sp>
      <p:sp>
        <p:nvSpPr>
          <p:cNvPr id="17" name="CasellaDiTesto 16">
            <a:extLst>
              <a:ext uri="{FF2B5EF4-FFF2-40B4-BE49-F238E27FC236}">
                <a16:creationId xmlns:a16="http://schemas.microsoft.com/office/drawing/2014/main" id="{87FCB4CF-D554-5332-A49A-5C1EEF25DD07}"/>
              </a:ext>
            </a:extLst>
          </p:cNvPr>
          <p:cNvSpPr txBox="1"/>
          <p:nvPr/>
        </p:nvSpPr>
        <p:spPr>
          <a:xfrm>
            <a:off x="4808675" y="5846074"/>
            <a:ext cx="1864383" cy="369332"/>
          </a:xfrm>
          <a:prstGeom prst="rect">
            <a:avLst/>
          </a:prstGeom>
          <a:noFill/>
        </p:spPr>
        <p:txBody>
          <a:bodyPr wrap="square" rtlCol="0">
            <a:spAutoFit/>
          </a:bodyPr>
          <a:lstStyle/>
          <a:p>
            <a:r>
              <a:rPr lang="it-IT" b="1" dirty="0">
                <a:solidFill>
                  <a:srgbClr val="D302FC"/>
                </a:solidFill>
              </a:rPr>
              <a:t>Stima</a:t>
            </a:r>
          </a:p>
        </p:txBody>
      </p:sp>
      <p:sp>
        <p:nvSpPr>
          <p:cNvPr id="18" name="CasellaDiTesto 17">
            <a:extLst>
              <a:ext uri="{FF2B5EF4-FFF2-40B4-BE49-F238E27FC236}">
                <a16:creationId xmlns:a16="http://schemas.microsoft.com/office/drawing/2014/main" id="{D145DE9F-4D38-A96D-7EAB-842013E25E27}"/>
              </a:ext>
            </a:extLst>
          </p:cNvPr>
          <p:cNvSpPr txBox="1"/>
          <p:nvPr/>
        </p:nvSpPr>
        <p:spPr>
          <a:xfrm>
            <a:off x="6352401" y="4729285"/>
            <a:ext cx="1796687" cy="923330"/>
          </a:xfrm>
          <a:prstGeom prst="rect">
            <a:avLst/>
          </a:prstGeom>
          <a:noFill/>
        </p:spPr>
        <p:txBody>
          <a:bodyPr wrap="square" rtlCol="0">
            <a:spAutoFit/>
          </a:bodyPr>
          <a:lstStyle/>
          <a:p>
            <a:r>
              <a:rPr lang="it-IT" b="1" dirty="0">
                <a:solidFill>
                  <a:srgbClr val="6CA68A"/>
                </a:solidFill>
              </a:rPr>
              <a:t>Curare il corpo per migliorare la mente</a:t>
            </a:r>
          </a:p>
        </p:txBody>
      </p:sp>
      <p:sp>
        <p:nvSpPr>
          <p:cNvPr id="19" name="CasellaDiTesto 18">
            <a:extLst>
              <a:ext uri="{FF2B5EF4-FFF2-40B4-BE49-F238E27FC236}">
                <a16:creationId xmlns:a16="http://schemas.microsoft.com/office/drawing/2014/main" id="{09869036-164B-CCE3-301D-7CBF1294665C}"/>
              </a:ext>
            </a:extLst>
          </p:cNvPr>
          <p:cNvSpPr txBox="1"/>
          <p:nvPr/>
        </p:nvSpPr>
        <p:spPr>
          <a:xfrm>
            <a:off x="4570516" y="4656088"/>
            <a:ext cx="1556542" cy="646331"/>
          </a:xfrm>
          <a:prstGeom prst="rect">
            <a:avLst/>
          </a:prstGeom>
          <a:noFill/>
        </p:spPr>
        <p:txBody>
          <a:bodyPr wrap="square" rtlCol="0">
            <a:spAutoFit/>
          </a:bodyPr>
          <a:lstStyle/>
          <a:p>
            <a:r>
              <a:rPr lang="it-IT" b="1" dirty="0">
                <a:solidFill>
                  <a:schemeClr val="bg2">
                    <a:lumMod val="75000"/>
                  </a:schemeClr>
                </a:solidFill>
              </a:rPr>
              <a:t>Non smettere di imparare</a:t>
            </a:r>
          </a:p>
        </p:txBody>
      </p:sp>
      <p:sp>
        <p:nvSpPr>
          <p:cNvPr id="20" name="CasellaDiTesto 19">
            <a:extLst>
              <a:ext uri="{FF2B5EF4-FFF2-40B4-BE49-F238E27FC236}">
                <a16:creationId xmlns:a16="http://schemas.microsoft.com/office/drawing/2014/main" id="{E3E12E7D-A4C7-E5EC-FFD1-75E58BA58F0D}"/>
              </a:ext>
            </a:extLst>
          </p:cNvPr>
          <p:cNvSpPr txBox="1"/>
          <p:nvPr/>
        </p:nvSpPr>
        <p:spPr>
          <a:xfrm>
            <a:off x="3576035" y="2727456"/>
            <a:ext cx="1473415" cy="369332"/>
          </a:xfrm>
          <a:prstGeom prst="rect">
            <a:avLst/>
          </a:prstGeom>
          <a:noFill/>
        </p:spPr>
        <p:txBody>
          <a:bodyPr wrap="square" rtlCol="0">
            <a:spAutoFit/>
          </a:bodyPr>
          <a:lstStyle/>
          <a:p>
            <a:r>
              <a:rPr lang="it-IT" b="1" dirty="0">
                <a:solidFill>
                  <a:srgbClr val="FF0000"/>
                </a:solidFill>
              </a:rPr>
              <a:t>Curiosità</a:t>
            </a:r>
          </a:p>
        </p:txBody>
      </p:sp>
      <p:sp>
        <p:nvSpPr>
          <p:cNvPr id="21" name="CasellaDiTesto 20">
            <a:extLst>
              <a:ext uri="{FF2B5EF4-FFF2-40B4-BE49-F238E27FC236}">
                <a16:creationId xmlns:a16="http://schemas.microsoft.com/office/drawing/2014/main" id="{2F0405F3-2581-2FE9-F89C-5064A9052760}"/>
              </a:ext>
            </a:extLst>
          </p:cNvPr>
          <p:cNvSpPr txBox="1"/>
          <p:nvPr/>
        </p:nvSpPr>
        <p:spPr>
          <a:xfrm>
            <a:off x="6562328" y="5902588"/>
            <a:ext cx="1849263" cy="369332"/>
          </a:xfrm>
          <a:prstGeom prst="rect">
            <a:avLst/>
          </a:prstGeom>
          <a:noFill/>
        </p:spPr>
        <p:txBody>
          <a:bodyPr wrap="square" rtlCol="0">
            <a:spAutoFit/>
          </a:bodyPr>
          <a:lstStyle/>
          <a:p>
            <a:r>
              <a:rPr lang="it-IT" b="1" dirty="0"/>
              <a:t>Stupirsi</a:t>
            </a:r>
          </a:p>
        </p:txBody>
      </p:sp>
      <p:sp>
        <p:nvSpPr>
          <p:cNvPr id="22" name="CasellaDiTesto 21">
            <a:extLst>
              <a:ext uri="{FF2B5EF4-FFF2-40B4-BE49-F238E27FC236}">
                <a16:creationId xmlns:a16="http://schemas.microsoft.com/office/drawing/2014/main" id="{00CF4E90-9B39-9724-C1EA-EAABB4DC956D}"/>
              </a:ext>
            </a:extLst>
          </p:cNvPr>
          <p:cNvSpPr txBox="1"/>
          <p:nvPr/>
        </p:nvSpPr>
        <p:spPr>
          <a:xfrm>
            <a:off x="7571400" y="1899765"/>
            <a:ext cx="1576787" cy="369332"/>
          </a:xfrm>
          <a:prstGeom prst="rect">
            <a:avLst/>
          </a:prstGeom>
          <a:noFill/>
        </p:spPr>
        <p:txBody>
          <a:bodyPr wrap="square" rtlCol="0">
            <a:spAutoFit/>
          </a:bodyPr>
          <a:lstStyle/>
          <a:p>
            <a:r>
              <a:rPr lang="it-IT" b="1" dirty="0">
                <a:solidFill>
                  <a:schemeClr val="accent3">
                    <a:lumMod val="60000"/>
                    <a:lumOff val="40000"/>
                  </a:schemeClr>
                </a:solidFill>
              </a:rPr>
              <a:t>Meditazione</a:t>
            </a:r>
          </a:p>
        </p:txBody>
      </p:sp>
      <p:sp>
        <p:nvSpPr>
          <p:cNvPr id="23" name="CasellaDiTesto 22">
            <a:extLst>
              <a:ext uri="{FF2B5EF4-FFF2-40B4-BE49-F238E27FC236}">
                <a16:creationId xmlns:a16="http://schemas.microsoft.com/office/drawing/2014/main" id="{243FB05B-BC09-B034-2589-F3B1FFE76157}"/>
              </a:ext>
            </a:extLst>
          </p:cNvPr>
          <p:cNvSpPr txBox="1"/>
          <p:nvPr/>
        </p:nvSpPr>
        <p:spPr>
          <a:xfrm>
            <a:off x="5440957" y="1976069"/>
            <a:ext cx="1975104" cy="369332"/>
          </a:xfrm>
          <a:prstGeom prst="rect">
            <a:avLst/>
          </a:prstGeom>
          <a:noFill/>
        </p:spPr>
        <p:txBody>
          <a:bodyPr wrap="square" rtlCol="0">
            <a:spAutoFit/>
          </a:bodyPr>
          <a:lstStyle/>
          <a:p>
            <a:r>
              <a:rPr lang="it-IT" dirty="0">
                <a:solidFill>
                  <a:srgbClr val="92D050"/>
                </a:solidFill>
              </a:rPr>
              <a:t>Essere apprezzati</a:t>
            </a:r>
          </a:p>
        </p:txBody>
      </p:sp>
      <p:sp>
        <p:nvSpPr>
          <p:cNvPr id="24" name="CasellaDiTesto 23">
            <a:extLst>
              <a:ext uri="{FF2B5EF4-FFF2-40B4-BE49-F238E27FC236}">
                <a16:creationId xmlns:a16="http://schemas.microsoft.com/office/drawing/2014/main" id="{4EC2CB08-03E4-4381-82BC-85FF6BE925DB}"/>
              </a:ext>
            </a:extLst>
          </p:cNvPr>
          <p:cNvSpPr txBox="1"/>
          <p:nvPr/>
        </p:nvSpPr>
        <p:spPr>
          <a:xfrm>
            <a:off x="471055" y="3158298"/>
            <a:ext cx="1833419" cy="369332"/>
          </a:xfrm>
          <a:prstGeom prst="rect">
            <a:avLst/>
          </a:prstGeom>
          <a:noFill/>
        </p:spPr>
        <p:txBody>
          <a:bodyPr wrap="square" rtlCol="0">
            <a:spAutoFit/>
          </a:bodyPr>
          <a:lstStyle/>
          <a:p>
            <a:r>
              <a:rPr lang="it-IT" b="1" dirty="0">
                <a:solidFill>
                  <a:srgbClr val="002060"/>
                </a:solidFill>
              </a:rPr>
              <a:t>Soddisfazione</a:t>
            </a:r>
          </a:p>
        </p:txBody>
      </p:sp>
      <p:sp>
        <p:nvSpPr>
          <p:cNvPr id="25" name="CasellaDiTesto 24">
            <a:extLst>
              <a:ext uri="{FF2B5EF4-FFF2-40B4-BE49-F238E27FC236}">
                <a16:creationId xmlns:a16="http://schemas.microsoft.com/office/drawing/2014/main" id="{FFCF403F-4DDA-3171-C5D0-FAAB1D9F3400}"/>
              </a:ext>
            </a:extLst>
          </p:cNvPr>
          <p:cNvSpPr txBox="1"/>
          <p:nvPr/>
        </p:nvSpPr>
        <p:spPr>
          <a:xfrm>
            <a:off x="2304474" y="5846074"/>
            <a:ext cx="1588652" cy="369332"/>
          </a:xfrm>
          <a:prstGeom prst="rect">
            <a:avLst/>
          </a:prstGeom>
          <a:noFill/>
        </p:spPr>
        <p:txBody>
          <a:bodyPr wrap="square" rtlCol="0">
            <a:spAutoFit/>
          </a:bodyPr>
          <a:lstStyle/>
          <a:p>
            <a:r>
              <a:rPr lang="it-IT" b="1" dirty="0">
                <a:solidFill>
                  <a:schemeClr val="accent4"/>
                </a:solidFill>
              </a:rPr>
              <a:t>Sincerità</a:t>
            </a:r>
          </a:p>
        </p:txBody>
      </p:sp>
      <p:sp>
        <p:nvSpPr>
          <p:cNvPr id="26" name="CasellaDiTesto 25">
            <a:extLst>
              <a:ext uri="{FF2B5EF4-FFF2-40B4-BE49-F238E27FC236}">
                <a16:creationId xmlns:a16="http://schemas.microsoft.com/office/drawing/2014/main" id="{82EB52A9-4197-C344-450D-AFCA3D51EAA0}"/>
              </a:ext>
            </a:extLst>
          </p:cNvPr>
          <p:cNvSpPr txBox="1"/>
          <p:nvPr/>
        </p:nvSpPr>
        <p:spPr>
          <a:xfrm>
            <a:off x="10086925" y="4711773"/>
            <a:ext cx="1514764" cy="923330"/>
          </a:xfrm>
          <a:prstGeom prst="rect">
            <a:avLst/>
          </a:prstGeom>
          <a:noFill/>
        </p:spPr>
        <p:txBody>
          <a:bodyPr wrap="square" rtlCol="0">
            <a:spAutoFit/>
          </a:bodyPr>
          <a:lstStyle/>
          <a:p>
            <a:r>
              <a:rPr lang="it-IT" b="1" dirty="0">
                <a:solidFill>
                  <a:srgbClr val="6CA68A"/>
                </a:solidFill>
              </a:rPr>
              <a:t>Raggiungere i propri obiettivi</a:t>
            </a:r>
          </a:p>
        </p:txBody>
      </p:sp>
      <p:sp>
        <p:nvSpPr>
          <p:cNvPr id="27" name="CasellaDiTesto 26">
            <a:extLst>
              <a:ext uri="{FF2B5EF4-FFF2-40B4-BE49-F238E27FC236}">
                <a16:creationId xmlns:a16="http://schemas.microsoft.com/office/drawing/2014/main" id="{F99D71F8-CCAB-98BA-A750-D1CB2D0D5E4C}"/>
              </a:ext>
            </a:extLst>
          </p:cNvPr>
          <p:cNvSpPr txBox="1"/>
          <p:nvPr/>
        </p:nvSpPr>
        <p:spPr>
          <a:xfrm>
            <a:off x="9021562" y="3926943"/>
            <a:ext cx="1694872" cy="646331"/>
          </a:xfrm>
          <a:prstGeom prst="rect">
            <a:avLst/>
          </a:prstGeom>
          <a:noFill/>
        </p:spPr>
        <p:txBody>
          <a:bodyPr wrap="square" rtlCol="0">
            <a:spAutoFit/>
          </a:bodyPr>
          <a:lstStyle/>
          <a:p>
            <a:r>
              <a:rPr lang="it-IT" b="1" dirty="0">
                <a:solidFill>
                  <a:schemeClr val="accent6">
                    <a:lumMod val="60000"/>
                    <a:lumOff val="40000"/>
                  </a:schemeClr>
                </a:solidFill>
              </a:rPr>
              <a:t>Non dare per scontato </a:t>
            </a:r>
          </a:p>
        </p:txBody>
      </p:sp>
      <p:sp>
        <p:nvSpPr>
          <p:cNvPr id="28" name="CasellaDiTesto 27">
            <a:extLst>
              <a:ext uri="{FF2B5EF4-FFF2-40B4-BE49-F238E27FC236}">
                <a16:creationId xmlns:a16="http://schemas.microsoft.com/office/drawing/2014/main" id="{0436FD12-CBF5-B00F-C715-725051C380A7}"/>
              </a:ext>
            </a:extLst>
          </p:cNvPr>
          <p:cNvSpPr txBox="1"/>
          <p:nvPr/>
        </p:nvSpPr>
        <p:spPr>
          <a:xfrm>
            <a:off x="512918" y="1238470"/>
            <a:ext cx="1768464" cy="646331"/>
          </a:xfrm>
          <a:prstGeom prst="rect">
            <a:avLst/>
          </a:prstGeom>
          <a:noFill/>
        </p:spPr>
        <p:txBody>
          <a:bodyPr wrap="square" rtlCol="0">
            <a:spAutoFit/>
          </a:bodyPr>
          <a:lstStyle/>
          <a:p>
            <a:r>
              <a:rPr lang="it-IT" b="1" dirty="0">
                <a:solidFill>
                  <a:srgbClr val="00B050"/>
                </a:solidFill>
              </a:rPr>
              <a:t>Condividere esperienze</a:t>
            </a:r>
            <a:endParaRPr lang="it-IT" dirty="0"/>
          </a:p>
        </p:txBody>
      </p:sp>
      <p:sp>
        <p:nvSpPr>
          <p:cNvPr id="29" name="CasellaDiTesto 28">
            <a:extLst>
              <a:ext uri="{FF2B5EF4-FFF2-40B4-BE49-F238E27FC236}">
                <a16:creationId xmlns:a16="http://schemas.microsoft.com/office/drawing/2014/main" id="{6E056D7E-967C-05F1-A5F1-1BE32F1FEE36}"/>
              </a:ext>
            </a:extLst>
          </p:cNvPr>
          <p:cNvSpPr txBox="1"/>
          <p:nvPr/>
        </p:nvSpPr>
        <p:spPr>
          <a:xfrm>
            <a:off x="9893826" y="2051174"/>
            <a:ext cx="1923529" cy="369332"/>
          </a:xfrm>
          <a:prstGeom prst="rect">
            <a:avLst/>
          </a:prstGeom>
          <a:noFill/>
        </p:spPr>
        <p:txBody>
          <a:bodyPr wrap="square" rtlCol="0">
            <a:spAutoFit/>
          </a:bodyPr>
          <a:lstStyle/>
          <a:p>
            <a:r>
              <a:rPr lang="it-IT" b="1" dirty="0">
                <a:solidFill>
                  <a:schemeClr val="accent1">
                    <a:lumMod val="75000"/>
                  </a:schemeClr>
                </a:solidFill>
              </a:rPr>
              <a:t>Cambiamento</a:t>
            </a:r>
          </a:p>
        </p:txBody>
      </p:sp>
      <p:sp>
        <p:nvSpPr>
          <p:cNvPr id="30" name="CasellaDiTesto 29">
            <a:extLst>
              <a:ext uri="{FF2B5EF4-FFF2-40B4-BE49-F238E27FC236}">
                <a16:creationId xmlns:a16="http://schemas.microsoft.com/office/drawing/2014/main" id="{AF8CE32C-1A9A-4C8E-BA20-F7A2DE2F3D5D}"/>
              </a:ext>
            </a:extLst>
          </p:cNvPr>
          <p:cNvSpPr txBox="1"/>
          <p:nvPr/>
        </p:nvSpPr>
        <p:spPr>
          <a:xfrm>
            <a:off x="1493236" y="3732106"/>
            <a:ext cx="2082799" cy="369332"/>
          </a:xfrm>
          <a:prstGeom prst="rect">
            <a:avLst/>
          </a:prstGeom>
          <a:noFill/>
        </p:spPr>
        <p:txBody>
          <a:bodyPr wrap="square" rtlCol="0">
            <a:spAutoFit/>
          </a:bodyPr>
          <a:lstStyle/>
          <a:p>
            <a:r>
              <a:rPr lang="it-IT" b="1" dirty="0">
                <a:solidFill>
                  <a:schemeClr val="accent2">
                    <a:lumMod val="75000"/>
                  </a:schemeClr>
                </a:solidFill>
              </a:rPr>
              <a:t>Viaggiare</a:t>
            </a:r>
          </a:p>
        </p:txBody>
      </p:sp>
      <p:sp>
        <p:nvSpPr>
          <p:cNvPr id="31" name="CasellaDiTesto 30">
            <a:extLst>
              <a:ext uri="{FF2B5EF4-FFF2-40B4-BE49-F238E27FC236}">
                <a16:creationId xmlns:a16="http://schemas.microsoft.com/office/drawing/2014/main" id="{290B0426-E81C-00D0-1CBF-9BDC02772422}"/>
              </a:ext>
            </a:extLst>
          </p:cNvPr>
          <p:cNvSpPr txBox="1"/>
          <p:nvPr/>
        </p:nvSpPr>
        <p:spPr>
          <a:xfrm>
            <a:off x="9966036" y="1468582"/>
            <a:ext cx="1329561" cy="369332"/>
          </a:xfrm>
          <a:prstGeom prst="rect">
            <a:avLst/>
          </a:prstGeom>
          <a:noFill/>
        </p:spPr>
        <p:txBody>
          <a:bodyPr wrap="square" rtlCol="0">
            <a:spAutoFit/>
          </a:bodyPr>
          <a:lstStyle/>
          <a:p>
            <a:r>
              <a:rPr lang="it-IT" b="1" dirty="0">
                <a:solidFill>
                  <a:schemeClr val="tx2">
                    <a:lumMod val="40000"/>
                    <a:lumOff val="60000"/>
                  </a:schemeClr>
                </a:solidFill>
              </a:rPr>
              <a:t>Amare</a:t>
            </a:r>
          </a:p>
        </p:txBody>
      </p:sp>
      <p:sp>
        <p:nvSpPr>
          <p:cNvPr id="32" name="CasellaDiTesto 31">
            <a:extLst>
              <a:ext uri="{FF2B5EF4-FFF2-40B4-BE49-F238E27FC236}">
                <a16:creationId xmlns:a16="http://schemas.microsoft.com/office/drawing/2014/main" id="{E4291575-3166-EBD2-4232-1978135B031E}"/>
              </a:ext>
            </a:extLst>
          </p:cNvPr>
          <p:cNvSpPr txBox="1"/>
          <p:nvPr/>
        </p:nvSpPr>
        <p:spPr>
          <a:xfrm>
            <a:off x="2281382" y="4621993"/>
            <a:ext cx="1556542" cy="369332"/>
          </a:xfrm>
          <a:prstGeom prst="rect">
            <a:avLst/>
          </a:prstGeom>
          <a:noFill/>
        </p:spPr>
        <p:txBody>
          <a:bodyPr wrap="square" rtlCol="0">
            <a:spAutoFit/>
          </a:bodyPr>
          <a:lstStyle/>
          <a:p>
            <a:r>
              <a:rPr lang="it-IT" b="1" dirty="0"/>
              <a:t>Appagamento</a:t>
            </a:r>
          </a:p>
        </p:txBody>
      </p:sp>
      <p:sp>
        <p:nvSpPr>
          <p:cNvPr id="33" name="CasellaDiTesto 32">
            <a:extLst>
              <a:ext uri="{FF2B5EF4-FFF2-40B4-BE49-F238E27FC236}">
                <a16:creationId xmlns:a16="http://schemas.microsoft.com/office/drawing/2014/main" id="{C431F512-26C5-0002-F584-D2013BB4F504}"/>
              </a:ext>
            </a:extLst>
          </p:cNvPr>
          <p:cNvSpPr txBox="1"/>
          <p:nvPr/>
        </p:nvSpPr>
        <p:spPr>
          <a:xfrm>
            <a:off x="3463636" y="3325091"/>
            <a:ext cx="1671782" cy="369332"/>
          </a:xfrm>
          <a:prstGeom prst="rect">
            <a:avLst/>
          </a:prstGeom>
          <a:noFill/>
        </p:spPr>
        <p:txBody>
          <a:bodyPr wrap="square" rtlCol="0">
            <a:spAutoFit/>
          </a:bodyPr>
          <a:lstStyle/>
          <a:p>
            <a:r>
              <a:rPr lang="it-IT" b="1" dirty="0">
                <a:solidFill>
                  <a:srgbClr val="00B0F0"/>
                </a:solidFill>
              </a:rPr>
              <a:t>Cura</a:t>
            </a:r>
          </a:p>
        </p:txBody>
      </p:sp>
      <p:sp>
        <p:nvSpPr>
          <p:cNvPr id="34" name="CasellaDiTesto 33">
            <a:extLst>
              <a:ext uri="{FF2B5EF4-FFF2-40B4-BE49-F238E27FC236}">
                <a16:creationId xmlns:a16="http://schemas.microsoft.com/office/drawing/2014/main" id="{A4D3DBA6-6CC4-63E8-0AB1-4BFE90B7A726}"/>
              </a:ext>
            </a:extLst>
          </p:cNvPr>
          <p:cNvSpPr txBox="1"/>
          <p:nvPr/>
        </p:nvSpPr>
        <p:spPr>
          <a:xfrm>
            <a:off x="4533633" y="3225139"/>
            <a:ext cx="2182623" cy="369332"/>
          </a:xfrm>
          <a:prstGeom prst="rect">
            <a:avLst/>
          </a:prstGeom>
          <a:noFill/>
        </p:spPr>
        <p:txBody>
          <a:bodyPr wrap="square" rtlCol="0">
            <a:spAutoFit/>
          </a:bodyPr>
          <a:lstStyle/>
          <a:p>
            <a:r>
              <a:rPr lang="it-IT" b="1" dirty="0">
                <a:solidFill>
                  <a:srgbClr val="92D050"/>
                </a:solidFill>
              </a:rPr>
              <a:t>Dire di no</a:t>
            </a:r>
          </a:p>
        </p:txBody>
      </p:sp>
      <p:sp>
        <p:nvSpPr>
          <p:cNvPr id="35" name="CasellaDiTesto 34">
            <a:extLst>
              <a:ext uri="{FF2B5EF4-FFF2-40B4-BE49-F238E27FC236}">
                <a16:creationId xmlns:a16="http://schemas.microsoft.com/office/drawing/2014/main" id="{49E1B829-76FC-1187-1B2E-568854DCF65F}"/>
              </a:ext>
            </a:extLst>
          </p:cNvPr>
          <p:cNvSpPr txBox="1"/>
          <p:nvPr/>
        </p:nvSpPr>
        <p:spPr>
          <a:xfrm>
            <a:off x="6315920" y="3388278"/>
            <a:ext cx="2067832" cy="369332"/>
          </a:xfrm>
          <a:prstGeom prst="rect">
            <a:avLst/>
          </a:prstGeom>
          <a:noFill/>
        </p:spPr>
        <p:txBody>
          <a:bodyPr wrap="square" rtlCol="0">
            <a:spAutoFit/>
          </a:bodyPr>
          <a:lstStyle/>
          <a:p>
            <a:r>
              <a:rPr lang="it-IT" b="1" dirty="0">
                <a:solidFill>
                  <a:srgbClr val="7030A0"/>
                </a:solidFill>
              </a:rPr>
              <a:t>Confini</a:t>
            </a:r>
          </a:p>
        </p:txBody>
      </p:sp>
      <p:sp>
        <p:nvSpPr>
          <p:cNvPr id="36" name="CasellaDiTesto 35">
            <a:extLst>
              <a:ext uri="{FF2B5EF4-FFF2-40B4-BE49-F238E27FC236}">
                <a16:creationId xmlns:a16="http://schemas.microsoft.com/office/drawing/2014/main" id="{6FB19D77-DD4B-45EE-5DA9-BAB6CC3711B9}"/>
              </a:ext>
            </a:extLst>
          </p:cNvPr>
          <p:cNvSpPr txBox="1"/>
          <p:nvPr/>
        </p:nvSpPr>
        <p:spPr>
          <a:xfrm>
            <a:off x="5304945" y="3975662"/>
            <a:ext cx="1944363" cy="646331"/>
          </a:xfrm>
          <a:prstGeom prst="rect">
            <a:avLst/>
          </a:prstGeom>
          <a:noFill/>
        </p:spPr>
        <p:txBody>
          <a:bodyPr wrap="square" rtlCol="0">
            <a:spAutoFit/>
          </a:bodyPr>
          <a:lstStyle/>
          <a:p>
            <a:r>
              <a:rPr lang="it-IT" b="1" dirty="0">
                <a:solidFill>
                  <a:schemeClr val="accent1">
                    <a:lumMod val="60000"/>
                    <a:lumOff val="40000"/>
                  </a:schemeClr>
                </a:solidFill>
              </a:rPr>
              <a:t>Continuare a sognare</a:t>
            </a:r>
          </a:p>
        </p:txBody>
      </p:sp>
      <p:sp>
        <p:nvSpPr>
          <p:cNvPr id="37" name="CasellaDiTesto 36">
            <a:extLst>
              <a:ext uri="{FF2B5EF4-FFF2-40B4-BE49-F238E27FC236}">
                <a16:creationId xmlns:a16="http://schemas.microsoft.com/office/drawing/2014/main" id="{60D61A4A-5DD6-B84B-5B70-CCD7210C3869}"/>
              </a:ext>
            </a:extLst>
          </p:cNvPr>
          <p:cNvSpPr txBox="1"/>
          <p:nvPr/>
        </p:nvSpPr>
        <p:spPr>
          <a:xfrm>
            <a:off x="2025072" y="1549799"/>
            <a:ext cx="1329561" cy="369332"/>
          </a:xfrm>
          <a:prstGeom prst="rect">
            <a:avLst/>
          </a:prstGeom>
          <a:noFill/>
        </p:spPr>
        <p:txBody>
          <a:bodyPr wrap="square" rtlCol="0">
            <a:spAutoFit/>
          </a:bodyPr>
          <a:lstStyle/>
          <a:p>
            <a:r>
              <a:rPr lang="it-IT" b="1" dirty="0">
                <a:solidFill>
                  <a:schemeClr val="accent5">
                    <a:lumMod val="60000"/>
                    <a:lumOff val="40000"/>
                  </a:schemeClr>
                </a:solidFill>
              </a:rPr>
              <a:t>Flessibilità</a:t>
            </a:r>
          </a:p>
        </p:txBody>
      </p:sp>
      <p:sp>
        <p:nvSpPr>
          <p:cNvPr id="38" name="CasellaDiTesto 37">
            <a:extLst>
              <a:ext uri="{FF2B5EF4-FFF2-40B4-BE49-F238E27FC236}">
                <a16:creationId xmlns:a16="http://schemas.microsoft.com/office/drawing/2014/main" id="{250F1CBF-752F-EB89-4F13-280FC071DFB7}"/>
              </a:ext>
            </a:extLst>
          </p:cNvPr>
          <p:cNvSpPr txBox="1"/>
          <p:nvPr/>
        </p:nvSpPr>
        <p:spPr>
          <a:xfrm>
            <a:off x="7259555" y="3781929"/>
            <a:ext cx="1694872" cy="923330"/>
          </a:xfrm>
          <a:prstGeom prst="rect">
            <a:avLst/>
          </a:prstGeom>
          <a:noFill/>
        </p:spPr>
        <p:txBody>
          <a:bodyPr wrap="square" rtlCol="0">
            <a:spAutoFit/>
          </a:bodyPr>
          <a:lstStyle/>
          <a:p>
            <a:r>
              <a:rPr lang="it-IT" b="1" dirty="0">
                <a:solidFill>
                  <a:schemeClr val="bg2">
                    <a:lumMod val="25000"/>
                  </a:schemeClr>
                </a:solidFill>
              </a:rPr>
              <a:t>Comprendere la diversità e accettarla</a:t>
            </a:r>
          </a:p>
        </p:txBody>
      </p:sp>
      <p:sp>
        <p:nvSpPr>
          <p:cNvPr id="39" name="CasellaDiTesto 38">
            <a:extLst>
              <a:ext uri="{FF2B5EF4-FFF2-40B4-BE49-F238E27FC236}">
                <a16:creationId xmlns:a16="http://schemas.microsoft.com/office/drawing/2014/main" id="{11F69E3A-A2C5-9805-A333-064C90604FCA}"/>
              </a:ext>
            </a:extLst>
          </p:cNvPr>
          <p:cNvSpPr txBox="1"/>
          <p:nvPr/>
        </p:nvSpPr>
        <p:spPr>
          <a:xfrm>
            <a:off x="10233891" y="2669241"/>
            <a:ext cx="1575833" cy="369332"/>
          </a:xfrm>
          <a:prstGeom prst="rect">
            <a:avLst/>
          </a:prstGeom>
          <a:noFill/>
        </p:spPr>
        <p:txBody>
          <a:bodyPr wrap="square" rtlCol="0">
            <a:spAutoFit/>
          </a:bodyPr>
          <a:lstStyle/>
          <a:p>
            <a:r>
              <a:rPr lang="it-IT" b="1" dirty="0">
                <a:solidFill>
                  <a:schemeClr val="accent1"/>
                </a:solidFill>
              </a:rPr>
              <a:t>Preghiera</a:t>
            </a:r>
          </a:p>
        </p:txBody>
      </p:sp>
      <p:sp>
        <p:nvSpPr>
          <p:cNvPr id="40" name="CasellaDiTesto 39">
            <a:extLst>
              <a:ext uri="{FF2B5EF4-FFF2-40B4-BE49-F238E27FC236}">
                <a16:creationId xmlns:a16="http://schemas.microsoft.com/office/drawing/2014/main" id="{24CE580A-8794-781D-B009-49B6AE68AE82}"/>
              </a:ext>
            </a:extLst>
          </p:cNvPr>
          <p:cNvSpPr txBox="1"/>
          <p:nvPr/>
        </p:nvSpPr>
        <p:spPr>
          <a:xfrm>
            <a:off x="10086925" y="5928418"/>
            <a:ext cx="1514764" cy="369332"/>
          </a:xfrm>
          <a:prstGeom prst="rect">
            <a:avLst/>
          </a:prstGeom>
          <a:noFill/>
        </p:spPr>
        <p:txBody>
          <a:bodyPr wrap="square" rtlCol="0">
            <a:spAutoFit/>
          </a:bodyPr>
          <a:lstStyle/>
          <a:p>
            <a:r>
              <a:rPr lang="it-IT" b="1" dirty="0">
                <a:solidFill>
                  <a:schemeClr val="accent1"/>
                </a:solidFill>
              </a:rPr>
              <a:t>Gratitudine</a:t>
            </a:r>
          </a:p>
        </p:txBody>
      </p:sp>
    </p:spTree>
    <p:extLst>
      <p:ext uri="{BB962C8B-B14F-4D97-AF65-F5344CB8AC3E}">
        <p14:creationId xmlns:p14="http://schemas.microsoft.com/office/powerpoint/2010/main" val="1643223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strips(down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trips(down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strips(down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strips(downLeft)">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strips(down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strips(downLeft)">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strips(downLeft)">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10" grpId="0"/>
      <p:bldP spid="11" grpId="0"/>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Segnaposto immagine 8">
            <a:extLst>
              <a:ext uri="{FF2B5EF4-FFF2-40B4-BE49-F238E27FC236}">
                <a16:creationId xmlns:a16="http://schemas.microsoft.com/office/drawing/2014/main" id="{6259F7EA-F36A-2F99-6FAF-A490BCDF3CBE}"/>
              </a:ext>
            </a:extLst>
          </p:cNvPr>
          <p:cNvPicPr>
            <a:picLocks noGrp="1" noChangeAspect="1"/>
          </p:cNvPicPr>
          <p:nvPr>
            <p:ph type="pic" sz="quarter" idx="12"/>
          </p:nvPr>
        </p:nvPicPr>
        <p:blipFill>
          <a:blip r:embed="rId2"/>
          <a:srcRect t="4719" b="4719"/>
          <a:stretch>
            <a:fillRect/>
          </a:stretch>
        </p:blipFill>
        <p:spPr/>
      </p:pic>
      <p:sp>
        <p:nvSpPr>
          <p:cNvPr id="6" name="Titolo 5">
            <a:extLst>
              <a:ext uri="{FF2B5EF4-FFF2-40B4-BE49-F238E27FC236}">
                <a16:creationId xmlns:a16="http://schemas.microsoft.com/office/drawing/2014/main" id="{288C5CC8-33BB-B655-99CC-BBED821CEDD5}"/>
              </a:ext>
            </a:extLst>
          </p:cNvPr>
          <p:cNvSpPr>
            <a:spLocks noGrp="1"/>
          </p:cNvSpPr>
          <p:nvPr>
            <p:ph type="title"/>
          </p:nvPr>
        </p:nvSpPr>
        <p:spPr>
          <a:xfrm>
            <a:off x="6610937" y="2064327"/>
            <a:ext cx="4514147" cy="1850209"/>
          </a:xfrm>
        </p:spPr>
        <p:txBody>
          <a:bodyPr/>
          <a:lstStyle/>
          <a:p>
            <a:r>
              <a:rPr lang="it-IT" sz="4000" b="1" dirty="0">
                <a:solidFill>
                  <a:schemeClr val="accent1"/>
                </a:solidFill>
              </a:rPr>
              <a:t>E SECONDO VOI, COSA SERVE PER ESSERE FELICI?</a:t>
            </a:r>
          </a:p>
        </p:txBody>
      </p:sp>
    </p:spTree>
    <p:extLst>
      <p:ext uri="{BB962C8B-B14F-4D97-AF65-F5344CB8AC3E}">
        <p14:creationId xmlns:p14="http://schemas.microsoft.com/office/powerpoint/2010/main" val="2248742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A698459-71BD-8A83-393A-820202F926B5}"/>
              </a:ext>
            </a:extLst>
          </p:cNvPr>
          <p:cNvSpPr>
            <a:spLocks noGrp="1"/>
          </p:cNvSpPr>
          <p:nvPr>
            <p:ph type="ctrTitle"/>
          </p:nvPr>
        </p:nvSpPr>
        <p:spPr/>
        <p:txBody>
          <a:bodyPr/>
          <a:lstStyle/>
          <a:p>
            <a:r>
              <a:rPr lang="it-IT" sz="6000" b="1" dirty="0">
                <a:solidFill>
                  <a:schemeClr val="accent3"/>
                </a:solidFill>
              </a:rPr>
              <a:t>Come eravamo felici prima? E come lo sono oggi?</a:t>
            </a:r>
          </a:p>
        </p:txBody>
      </p:sp>
      <p:sp>
        <p:nvSpPr>
          <p:cNvPr id="3" name="Sottotitolo 2">
            <a:extLst>
              <a:ext uri="{FF2B5EF4-FFF2-40B4-BE49-F238E27FC236}">
                <a16:creationId xmlns:a16="http://schemas.microsoft.com/office/drawing/2014/main" id="{95BB1E8F-3232-2217-D134-FFCD9BE64840}"/>
              </a:ext>
            </a:extLst>
          </p:cNvPr>
          <p:cNvSpPr>
            <a:spLocks noGrp="1"/>
          </p:cNvSpPr>
          <p:nvPr>
            <p:ph type="subTitle" idx="1"/>
          </p:nvPr>
        </p:nvSpPr>
        <p:spPr/>
        <p:txBody>
          <a:bodyPr/>
          <a:lstStyle/>
          <a:p>
            <a:r>
              <a:rPr lang="it-IT" dirty="0"/>
              <a:t>Laboratorio</a:t>
            </a:r>
          </a:p>
        </p:txBody>
      </p:sp>
    </p:spTree>
    <p:extLst>
      <p:ext uri="{BB962C8B-B14F-4D97-AF65-F5344CB8AC3E}">
        <p14:creationId xmlns:p14="http://schemas.microsoft.com/office/powerpoint/2010/main" val="3226207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3E93B1-B5B0-E726-2067-07C4C5805996}"/>
              </a:ext>
            </a:extLst>
          </p:cNvPr>
          <p:cNvSpPr>
            <a:spLocks noGrp="1"/>
          </p:cNvSpPr>
          <p:nvPr>
            <p:ph type="ctrTitle"/>
          </p:nvPr>
        </p:nvSpPr>
        <p:spPr>
          <a:xfrm>
            <a:off x="1561708" y="2091263"/>
            <a:ext cx="9068586" cy="3312010"/>
          </a:xfrm>
        </p:spPr>
        <p:txBody>
          <a:bodyPr/>
          <a:lstStyle/>
          <a:p>
            <a:r>
              <a:rPr lang="it-IT" sz="3200" b="1" dirty="0">
                <a:solidFill>
                  <a:schemeClr val="accent1"/>
                </a:solidFill>
                <a:latin typeface="Gill Sans MT" panose="020B0502020104020203" pitchFamily="34" charset="77"/>
              </a:rPr>
              <a:t>IL BAGAGLIO:  </a:t>
            </a:r>
            <a:br>
              <a:rPr lang="it-IT" sz="3200" b="1" dirty="0">
                <a:solidFill>
                  <a:schemeClr val="accent1"/>
                </a:solidFill>
                <a:latin typeface="Gill Sans MT" panose="020B0502020104020203" pitchFamily="34" charset="77"/>
              </a:rPr>
            </a:br>
            <a:r>
              <a:rPr lang="it-IT" sz="3200" b="1" dirty="0">
                <a:solidFill>
                  <a:schemeClr val="accent1"/>
                </a:solidFill>
                <a:latin typeface="Gill Sans MT" panose="020B0502020104020203" pitchFamily="34" charset="77"/>
              </a:rPr>
              <a:t>COSA CI SERVE PER ESSERE FELICI? </a:t>
            </a:r>
            <a:br>
              <a:rPr lang="it-IT" sz="3200" b="1" dirty="0">
                <a:solidFill>
                  <a:schemeClr val="accent1"/>
                </a:solidFill>
                <a:latin typeface="Gill Sans MT" panose="020B0502020104020203" pitchFamily="34" charset="77"/>
              </a:rPr>
            </a:br>
            <a:r>
              <a:rPr lang="it-IT" sz="3200" b="1" dirty="0">
                <a:solidFill>
                  <a:schemeClr val="accent1"/>
                </a:solidFill>
                <a:latin typeface="Gill Sans MT" panose="020B0502020104020203" pitchFamily="34" charset="77"/>
              </a:rPr>
              <a:t>PROPONIAMOCI DI PARTIRE PER IL VIAGGIO DELLA MERAVIGLIA, IMPARANDO A STUPIRCI E MERAVIGLIARCI.</a:t>
            </a:r>
            <a:endParaRPr lang="it-IT" sz="3200" b="1" dirty="0">
              <a:solidFill>
                <a:schemeClr val="accent1"/>
              </a:solidFill>
            </a:endParaRPr>
          </a:p>
        </p:txBody>
      </p:sp>
    </p:spTree>
    <p:extLst>
      <p:ext uri="{BB962C8B-B14F-4D97-AF65-F5344CB8AC3E}">
        <p14:creationId xmlns:p14="http://schemas.microsoft.com/office/powerpoint/2010/main" val="2171401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lementi multimediali online 2" descr="Giuseppe Povia - Il bambini fanno ooh!">
            <a:hlinkClick r:id="" action="ppaction://media"/>
            <a:extLst>
              <a:ext uri="{FF2B5EF4-FFF2-40B4-BE49-F238E27FC236}">
                <a16:creationId xmlns:a16="http://schemas.microsoft.com/office/drawing/2014/main" id="{3147E230-ACD2-636E-DB5A-C81BE0770036}"/>
              </a:ext>
            </a:extLst>
          </p:cNvPr>
          <p:cNvPicPr>
            <a:picLocks noRot="1" noChangeAspect="1"/>
          </p:cNvPicPr>
          <p:nvPr>
            <a:videoFile r:link="rId1"/>
          </p:nvPr>
        </p:nvPicPr>
        <p:blipFill>
          <a:blip r:embed="rId4"/>
          <a:stretch>
            <a:fillRect/>
          </a:stretch>
        </p:blipFill>
        <p:spPr>
          <a:xfrm>
            <a:off x="2265218" y="555913"/>
            <a:ext cx="7661564" cy="5746173"/>
          </a:xfrm>
          <a:prstGeom prst="rect">
            <a:avLst/>
          </a:prstGeom>
        </p:spPr>
      </p:pic>
    </p:spTree>
    <p:extLst>
      <p:ext uri="{BB962C8B-B14F-4D97-AF65-F5344CB8AC3E}">
        <p14:creationId xmlns:p14="http://schemas.microsoft.com/office/powerpoint/2010/main" val="1695729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E93472AB-866A-2A45-582F-7B6EFB70EC27}"/>
              </a:ext>
            </a:extLst>
          </p:cNvPr>
          <p:cNvSpPr>
            <a:spLocks noGrp="1"/>
          </p:cNvSpPr>
          <p:nvPr>
            <p:ph idx="1"/>
          </p:nvPr>
        </p:nvSpPr>
        <p:spPr>
          <a:xfrm>
            <a:off x="661706" y="1939635"/>
            <a:ext cx="5808368" cy="2978729"/>
          </a:xfrm>
        </p:spPr>
        <p:txBody>
          <a:bodyPr>
            <a:noAutofit/>
          </a:bodyPr>
          <a:lstStyle/>
          <a:p>
            <a:pPr marL="0" indent="0" algn="just">
              <a:buNone/>
            </a:pPr>
            <a:r>
              <a:rPr lang="it-IT" sz="2800" b="1" dirty="0"/>
              <a:t>I bambini si stupiscono molto, di tutto… ma noi grandi? Quante volte diamo per scontato? Quante volte non guardiamo più ciò che abbiamo intorno? Quante volte diamo poco valore a qualcosa di importante? </a:t>
            </a:r>
          </a:p>
        </p:txBody>
      </p:sp>
      <p:pic>
        <p:nvPicPr>
          <p:cNvPr id="5" name="Immagine 4">
            <a:extLst>
              <a:ext uri="{FF2B5EF4-FFF2-40B4-BE49-F238E27FC236}">
                <a16:creationId xmlns:a16="http://schemas.microsoft.com/office/drawing/2014/main" id="{6DDE8107-E874-53B0-D899-EB472B8A07B4}"/>
              </a:ext>
            </a:extLst>
          </p:cNvPr>
          <p:cNvPicPr>
            <a:picLocks noChangeAspect="1"/>
          </p:cNvPicPr>
          <p:nvPr/>
        </p:nvPicPr>
        <p:blipFill>
          <a:blip r:embed="rId2"/>
          <a:stretch>
            <a:fillRect/>
          </a:stretch>
        </p:blipFill>
        <p:spPr>
          <a:xfrm>
            <a:off x="6941354" y="304800"/>
            <a:ext cx="4963014" cy="6248400"/>
          </a:xfrm>
          <a:prstGeom prst="rect">
            <a:avLst/>
          </a:prstGeom>
        </p:spPr>
      </p:pic>
    </p:spTree>
    <p:extLst>
      <p:ext uri="{BB962C8B-B14F-4D97-AF65-F5344CB8AC3E}">
        <p14:creationId xmlns:p14="http://schemas.microsoft.com/office/powerpoint/2010/main" val="1561240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2">
                                            <p:txEl>
                                              <p:pRg st="0" end="0"/>
                                            </p:txEl>
                                          </p:spTgt>
                                        </p:tgtEl>
                                        <p:attrNameLst>
                                          <p:attrName>style.color</p:attrName>
                                        </p:attrNameLst>
                                      </p:cBhvr>
                                      <p:to>
                                        <p:clrVal>
                                          <a:schemeClr val="accent2"/>
                                        </p:clrVal>
                                      </p:to>
                                    </p:set>
                                    <p:set>
                                      <p:cBhvr>
                                        <p:cTn id="7" dur="500" fill="hold"/>
                                        <p:tgtEl>
                                          <p:spTgt spid="2">
                                            <p:txEl>
                                              <p:pRg st="0" end="0"/>
                                            </p:txEl>
                                          </p:spTgt>
                                        </p:tgtEl>
                                        <p:attrNameLst>
                                          <p:attrName>fillcolor</p:attrName>
                                        </p:attrNameLst>
                                      </p:cBhvr>
                                      <p:to>
                                        <p:clrVal>
                                          <a:schemeClr val="accent2"/>
                                        </p:clrVal>
                                      </p:to>
                                    </p:set>
                                    <p:set>
                                      <p:cBhvr>
                                        <p:cTn id="8" dur="500" fill="hold"/>
                                        <p:tgtEl>
                                          <p:spTgt spid="2">
                                            <p:txEl>
                                              <p:pRg st="0" end="0"/>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iterate type="lt">
                                    <p:tmPct val="0"/>
                                  </p:iterate>
                                  <p:childTnLst>
                                    <p:set>
                                      <p:cBhvr>
                                        <p:cTn id="12" dur="1" fill="hold">
                                          <p:stCondLst>
                                            <p:cond delay="0"/>
                                          </p:stCondLst>
                                        </p:cTn>
                                        <p:tgtEl>
                                          <p:spTgt spid="2">
                                            <p:txEl>
                                              <p:pRg st="0" end="0"/>
                                            </p:txEl>
                                          </p:spTgt>
                                        </p:tgtEl>
                                        <p:attrNameLst>
                                          <p:attrName>style.visibility</p:attrName>
                                        </p:attrNameLst>
                                      </p:cBhvr>
                                      <p:to>
                                        <p:strVal val="visible"/>
                                      </p:to>
                                    </p:set>
                                    <p:animEffect transition="in" filter="blinds(horizontal)">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linds(horizont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DF915F31-55A2-61A4-91EC-D21B2BBC3309}"/>
              </a:ext>
            </a:extLst>
          </p:cNvPr>
          <p:cNvSpPr>
            <a:spLocks noGrp="1"/>
          </p:cNvSpPr>
          <p:nvPr>
            <p:ph sz="half" idx="2"/>
          </p:nvPr>
        </p:nvSpPr>
        <p:spPr>
          <a:xfrm>
            <a:off x="515666" y="3553690"/>
            <a:ext cx="4028625" cy="1808018"/>
          </a:xfrm>
        </p:spPr>
        <p:txBody>
          <a:bodyPr>
            <a:normAutofit fontScale="47500" lnSpcReduction="20000"/>
          </a:bodyPr>
          <a:lstStyle/>
          <a:p>
            <a:pPr marL="0" indent="0" algn="just">
              <a:buNone/>
            </a:pPr>
            <a:r>
              <a:rPr lang="it-IT" sz="4200" dirty="0">
                <a:solidFill>
                  <a:srgbClr val="FF0000"/>
                </a:solidFill>
              </a:rPr>
              <a:t>La parola stupore si riferisce a quello stato d’animo in cui, vedendo o sentendo qualcosa, si resta muti: è uno stato di meraviglia improvvisa. </a:t>
            </a:r>
            <a:endParaRPr lang="it-IT" sz="3400" dirty="0">
              <a:solidFill>
                <a:srgbClr val="FF0000"/>
              </a:solidFill>
            </a:endParaRPr>
          </a:p>
          <a:p>
            <a:pPr algn="just"/>
            <a:endParaRPr lang="it-IT" b="1" dirty="0"/>
          </a:p>
          <a:p>
            <a:endParaRPr lang="it-IT" dirty="0"/>
          </a:p>
          <a:p>
            <a:endParaRPr lang="it-IT" dirty="0"/>
          </a:p>
        </p:txBody>
      </p:sp>
      <p:sp>
        <p:nvSpPr>
          <p:cNvPr id="7" name="Segnaposto contenuto 6">
            <a:extLst>
              <a:ext uri="{FF2B5EF4-FFF2-40B4-BE49-F238E27FC236}">
                <a16:creationId xmlns:a16="http://schemas.microsoft.com/office/drawing/2014/main" id="{8ABBBD89-A333-6F67-3ED7-8652FA0A9273}"/>
              </a:ext>
            </a:extLst>
          </p:cNvPr>
          <p:cNvSpPr>
            <a:spLocks noGrp="1"/>
          </p:cNvSpPr>
          <p:nvPr>
            <p:ph sz="quarter" idx="4"/>
          </p:nvPr>
        </p:nvSpPr>
        <p:spPr>
          <a:xfrm>
            <a:off x="4835237" y="2161308"/>
            <a:ext cx="6733308" cy="4294909"/>
          </a:xfrm>
        </p:spPr>
        <p:txBody>
          <a:bodyPr>
            <a:normAutofit fontScale="47500" lnSpcReduction="20000"/>
          </a:bodyPr>
          <a:lstStyle/>
          <a:p>
            <a:pPr marL="0" indent="0" algn="just">
              <a:buNone/>
            </a:pPr>
            <a:endParaRPr lang="it-IT" sz="1800" dirty="0"/>
          </a:p>
          <a:p>
            <a:pPr marL="0" indent="0" algn="just">
              <a:buNone/>
            </a:pPr>
            <a:r>
              <a:rPr lang="it-IT" sz="4200" dirty="0"/>
              <a:t>Secondo la psicologia quando una persona sperimenta “stupore” accade che, verificandosi qualcosa di inaspettato, </a:t>
            </a:r>
            <a:r>
              <a:rPr lang="it-IT" sz="4200" b="1" dirty="0"/>
              <a:t>si attivino i processi dell’amigdala ed del sistema limbico</a:t>
            </a:r>
            <a:r>
              <a:rPr lang="it-IT" sz="4200" dirty="0"/>
              <a:t> che sono coinvolti quando si provano le sensazioni della paura e, quindi, intervenga la corteccia prefrontale per la valutazione di un potenziale pericolo. Di seguito si attiva il sistema dell’attenzione, che ha sede nel tronco cerebrale e che ha il compito di recuperare le risorse necessarie per gestire un evento eccezionale.</a:t>
            </a:r>
          </a:p>
          <a:p>
            <a:pPr marL="0" indent="0" algn="just">
              <a:buNone/>
            </a:pPr>
            <a:r>
              <a:rPr lang="it-IT" sz="4200" dirty="0"/>
              <a:t>A questo punto la persona sperimenta una prima emozione che è </a:t>
            </a:r>
            <a:r>
              <a:rPr lang="it-IT" sz="4200" b="1" dirty="0"/>
              <a:t>mista tra la paura e la curiosità</a:t>
            </a:r>
            <a:r>
              <a:rPr lang="it-IT" sz="4200" dirty="0"/>
              <a:t>; tale emozione fa da stimolo al desiderio di “conoscere”, entrano in gioco poi altre funzioni cognitive superiori che servono per stabilire un nesso tra la cosa sorprendente e quanto è legato alla nostra conoscenza.</a:t>
            </a:r>
            <a:br>
              <a:rPr lang="it-IT" sz="4200" dirty="0"/>
            </a:br>
            <a:r>
              <a:rPr lang="it-IT" sz="4200" dirty="0"/>
              <a:t>Si origina così l’emozione dello “stupore”.</a:t>
            </a:r>
          </a:p>
        </p:txBody>
      </p:sp>
      <p:sp>
        <p:nvSpPr>
          <p:cNvPr id="3" name="Rettangolo 2">
            <a:extLst>
              <a:ext uri="{FF2B5EF4-FFF2-40B4-BE49-F238E27FC236}">
                <a16:creationId xmlns:a16="http://schemas.microsoft.com/office/drawing/2014/main" id="{0099AB3E-7CA3-C24B-CAED-AB1963AD0AE9}"/>
              </a:ext>
            </a:extLst>
          </p:cNvPr>
          <p:cNvSpPr/>
          <p:nvPr/>
        </p:nvSpPr>
        <p:spPr>
          <a:xfrm>
            <a:off x="1910819" y="585617"/>
            <a:ext cx="7827817" cy="1446550"/>
          </a:xfrm>
          <a:prstGeom prst="rect">
            <a:avLst/>
          </a:prstGeom>
          <a:noFill/>
          <a:ln>
            <a:solidFill>
              <a:srgbClr val="89BAAD"/>
            </a:solidFill>
          </a:ln>
        </p:spPr>
        <p:txBody>
          <a:bodyPr wrap="square" lIns="91440" tIns="45720" rIns="91440" bIns="45720">
            <a:spAutoFit/>
          </a:bodyPr>
          <a:lstStyle/>
          <a:p>
            <a:pPr algn="ctr"/>
            <a:r>
              <a:rPr lang="it-IT" sz="8800" b="1" dirty="0">
                <a:ln w="22225">
                  <a:solidFill>
                    <a:schemeClr val="accent2"/>
                  </a:solidFill>
                  <a:prstDash val="solid"/>
                </a:ln>
                <a:solidFill>
                  <a:schemeClr val="accent1"/>
                </a:solidFill>
                <a:latin typeface="+mj-lt"/>
              </a:rPr>
              <a:t>LO STUPORE</a:t>
            </a:r>
            <a:endParaRPr lang="it-IT" sz="8800" b="1" dirty="0">
              <a:ln w="22225">
                <a:solidFill>
                  <a:schemeClr val="accent2"/>
                </a:solidFill>
                <a:prstDash val="solid"/>
              </a:ln>
              <a:solidFill>
                <a:schemeClr val="accent1"/>
              </a:solidFill>
            </a:endParaRPr>
          </a:p>
        </p:txBody>
      </p:sp>
    </p:spTree>
    <p:extLst>
      <p:ext uri="{BB962C8B-B14F-4D97-AF65-F5344CB8AC3E}">
        <p14:creationId xmlns:p14="http://schemas.microsoft.com/office/powerpoint/2010/main" val="290392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 calcmode="lin" valueType="num">
                                      <p:cBhvr additive="base">
                                        <p:cTn id="18"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xEl>
                                              <p:pRg st="2" end="2"/>
                                            </p:txEl>
                                          </p:spTgt>
                                        </p:tgtEl>
                                        <p:attrNameLst>
                                          <p:attrName>style.visibility</p:attrName>
                                        </p:attrNameLst>
                                      </p:cBhvr>
                                      <p:to>
                                        <p:strVal val="visible"/>
                                      </p:to>
                                    </p:set>
                                    <p:anim calcmode="lin" valueType="num">
                                      <p:cBhvr additive="base">
                                        <p:cTn id="24"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5A4315C5-846E-4E26-F452-3EDD2A7D24F8}"/>
              </a:ext>
            </a:extLst>
          </p:cNvPr>
          <p:cNvSpPr>
            <a:spLocks noGrp="1"/>
          </p:cNvSpPr>
          <p:nvPr>
            <p:ph type="body" sz="quarter" idx="11"/>
          </p:nvPr>
        </p:nvSpPr>
        <p:spPr>
          <a:xfrm>
            <a:off x="637309" y="665019"/>
            <a:ext cx="11055927" cy="5749636"/>
          </a:xfrm>
        </p:spPr>
        <p:txBody>
          <a:bodyPr>
            <a:normAutofit/>
          </a:bodyPr>
          <a:lstStyle/>
          <a:p>
            <a:pPr algn="just"/>
            <a:r>
              <a:rPr lang="it-IT" b="1" i="0" u="none" strike="noStrike" dirty="0">
                <a:solidFill>
                  <a:schemeClr val="accent5"/>
                </a:solidFill>
                <a:effectLst/>
              </a:rPr>
              <a:t>Lo stupore è una porta di accesso al bello</a:t>
            </a:r>
            <a:r>
              <a:rPr lang="it-IT" b="0" i="0" u="none" strike="noStrike" dirty="0">
                <a:solidFill>
                  <a:schemeClr val="accent5"/>
                </a:solidFill>
                <a:effectLst/>
              </a:rPr>
              <a:t>.</a:t>
            </a:r>
          </a:p>
          <a:p>
            <a:pPr algn="just"/>
            <a:r>
              <a:rPr lang="it-IT" b="0" i="0" u="none" strike="noStrike" dirty="0">
                <a:solidFill>
                  <a:srgbClr val="334155"/>
                </a:solidFill>
                <a:effectLst/>
              </a:rPr>
              <a:t> Il mondo ha una sua perfezione che può stupirci in qualsiasi momento. </a:t>
            </a:r>
            <a:r>
              <a:rPr lang="it-IT" b="1" i="0" u="none" strike="noStrike" dirty="0">
                <a:solidFill>
                  <a:srgbClr val="334155"/>
                </a:solidFill>
                <a:effectLst/>
              </a:rPr>
              <a:t>Dobbiamo essere noi pronti a raccogliere questo attimo di gioia</a:t>
            </a:r>
            <a:r>
              <a:rPr lang="it-IT" b="0" i="0" u="none" strike="noStrike" dirty="0">
                <a:solidFill>
                  <a:srgbClr val="334155"/>
                </a:solidFill>
                <a:effectLst/>
              </a:rPr>
              <a:t>, di felicità, per dilatarlo e ripeterlo in diverse versioni. </a:t>
            </a:r>
          </a:p>
          <a:p>
            <a:pPr algn="just"/>
            <a:r>
              <a:rPr lang="it-IT" b="0" i="0" u="none" strike="noStrike" dirty="0">
                <a:solidFill>
                  <a:srgbClr val="334155"/>
                </a:solidFill>
                <a:effectLst/>
              </a:rPr>
              <a:t>Il </a:t>
            </a:r>
            <a:r>
              <a:rPr lang="it-IT" i="0" dirty="0">
                <a:solidFill>
                  <a:srgbClr val="334155"/>
                </a:solidFill>
              </a:rPr>
              <a:t>b</a:t>
            </a:r>
            <a:r>
              <a:rPr lang="it-IT" b="0" i="0" u="none" strike="noStrike" dirty="0">
                <a:solidFill>
                  <a:srgbClr val="334155"/>
                </a:solidFill>
                <a:effectLst/>
              </a:rPr>
              <a:t>ello è anche la meraviglia di un’opera d’arte che lascia un segno dentro di noi, di un concerto che ci porta alle lacrime, di un film che ci incolla alla poltrona, di un libro che non ci fa dormire la notte perché abbiamo voglia di arrivare all’ultima pagina. </a:t>
            </a:r>
          </a:p>
          <a:p>
            <a:pPr algn="just"/>
            <a:endParaRPr lang="it-IT" b="0" i="0" u="none" strike="noStrike" dirty="0">
              <a:solidFill>
                <a:srgbClr val="334155"/>
              </a:solidFill>
              <a:effectLst/>
            </a:endParaRPr>
          </a:p>
          <a:p>
            <a:pPr algn="just"/>
            <a:r>
              <a:rPr lang="it-IT" i="0" dirty="0">
                <a:solidFill>
                  <a:srgbClr val="334155"/>
                </a:solidFill>
              </a:rPr>
              <a:t>L’esplorazione </a:t>
            </a:r>
            <a:r>
              <a:rPr lang="it-IT" b="0" i="0" u="none" strike="noStrike" dirty="0">
                <a:solidFill>
                  <a:srgbClr val="334155"/>
                </a:solidFill>
                <a:effectLst/>
              </a:rPr>
              <a:t>del </a:t>
            </a:r>
            <a:r>
              <a:rPr lang="it-IT" i="0" dirty="0">
                <a:solidFill>
                  <a:srgbClr val="334155"/>
                </a:solidFill>
              </a:rPr>
              <a:t>b</a:t>
            </a:r>
            <a:r>
              <a:rPr lang="it-IT" b="0" i="0" u="none" strike="noStrike" dirty="0">
                <a:solidFill>
                  <a:srgbClr val="334155"/>
                </a:solidFill>
                <a:effectLst/>
              </a:rPr>
              <a:t>ello attraverso la porta dello stupore è potenzialmente infinita. Basta solo esercitarla utilizzando anche la</a:t>
            </a:r>
            <a:r>
              <a:rPr lang="it-IT" b="1" i="0" u="none" strike="noStrike" dirty="0">
                <a:solidFill>
                  <a:srgbClr val="334155"/>
                </a:solidFill>
                <a:effectLst/>
              </a:rPr>
              <a:t> curiosità</a:t>
            </a:r>
            <a:r>
              <a:rPr lang="it-IT" b="0" i="0" u="none" strike="noStrike" dirty="0">
                <a:solidFill>
                  <a:srgbClr val="334155"/>
                </a:solidFill>
                <a:effectLst/>
              </a:rPr>
              <a:t>. Tutti possiamo goderne, in qualsiasi stagione della nostra vita. E, se riusciamo ad educare allo stupore figli e nipoti, avremo dato un contributo alla loro creatività e alla loro capacità di compassione. E in definitiva alla loro saggezza.</a:t>
            </a:r>
            <a:endParaRPr lang="it-IT" dirty="0"/>
          </a:p>
        </p:txBody>
      </p:sp>
    </p:spTree>
    <p:extLst>
      <p:ext uri="{BB962C8B-B14F-4D97-AF65-F5344CB8AC3E}">
        <p14:creationId xmlns:p14="http://schemas.microsoft.com/office/powerpoint/2010/main" val="3096358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p:cTn id="13"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2">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p:cTn id="19"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2">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p:cTn id="25"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2">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3DB2C036-747C-49C3-3583-617AEEF03491}"/>
              </a:ext>
            </a:extLst>
          </p:cNvPr>
          <p:cNvSpPr>
            <a:spLocks noGrp="1"/>
          </p:cNvSpPr>
          <p:nvPr>
            <p:ph type="title"/>
          </p:nvPr>
        </p:nvSpPr>
        <p:spPr>
          <a:xfrm>
            <a:off x="848138" y="1381539"/>
            <a:ext cx="4664765" cy="4608444"/>
          </a:xfrm>
        </p:spPr>
        <p:txBody>
          <a:bodyPr/>
          <a:lstStyle/>
          <a:p>
            <a:r>
              <a:rPr lang="it-IT" sz="2000" b="1" i="0" u="none" strike="noStrike" dirty="0">
                <a:solidFill>
                  <a:srgbClr val="000000"/>
                </a:solidFill>
                <a:effectLst/>
              </a:rPr>
              <a:t>Lo stupore è uno stato d’animo ben radicato nel presente!</a:t>
            </a:r>
            <a:br>
              <a:rPr lang="it-IT" sz="2000" b="1" i="0" u="none" strike="noStrike" dirty="0">
                <a:solidFill>
                  <a:srgbClr val="000000"/>
                </a:solidFill>
                <a:effectLst/>
              </a:rPr>
            </a:br>
            <a:br>
              <a:rPr lang="it-IT" sz="2000" dirty="0"/>
            </a:br>
            <a:br>
              <a:rPr lang="it-IT" sz="2000" dirty="0">
                <a:solidFill>
                  <a:schemeClr val="accent2">
                    <a:lumMod val="75000"/>
                  </a:schemeClr>
                </a:solidFill>
              </a:rPr>
            </a:br>
            <a:r>
              <a:rPr lang="it-IT" sz="2000" b="1" dirty="0">
                <a:solidFill>
                  <a:schemeClr val="accent2">
                    <a:lumMod val="75000"/>
                  </a:schemeClr>
                </a:solidFill>
              </a:rPr>
              <a:t> “Essere” nel momento presente dilata la percezione del tempo. </a:t>
            </a:r>
            <a:r>
              <a:rPr lang="it-IT" sz="2000" dirty="0">
                <a:solidFill>
                  <a:schemeClr val="accent2">
                    <a:lumMod val="75000"/>
                  </a:schemeClr>
                </a:solidFill>
              </a:rPr>
              <a:t>per questo motivo gli studiosi sostengono che l’esperienza del meravigliarsi porterebbe le persone a percepire di avere a disposizione più tempo e quindi ad essere meno impazienti. </a:t>
            </a:r>
          </a:p>
        </p:txBody>
      </p:sp>
      <p:pic>
        <p:nvPicPr>
          <p:cNvPr id="5" name="Immagine 4">
            <a:extLst>
              <a:ext uri="{FF2B5EF4-FFF2-40B4-BE49-F238E27FC236}">
                <a16:creationId xmlns:a16="http://schemas.microsoft.com/office/drawing/2014/main" id="{6BB112C2-0787-6DDD-8F93-F8039BB18CD1}"/>
              </a:ext>
            </a:extLst>
          </p:cNvPr>
          <p:cNvPicPr>
            <a:picLocks noChangeAspect="1"/>
          </p:cNvPicPr>
          <p:nvPr/>
        </p:nvPicPr>
        <p:blipFill>
          <a:blip r:embed="rId2"/>
          <a:stretch>
            <a:fillRect/>
          </a:stretch>
        </p:blipFill>
        <p:spPr>
          <a:xfrm>
            <a:off x="6679099" y="1776042"/>
            <a:ext cx="4140578" cy="3305916"/>
          </a:xfrm>
          <a:prstGeom prst="rect">
            <a:avLst/>
          </a:prstGeom>
        </p:spPr>
      </p:pic>
    </p:spTree>
    <p:extLst>
      <p:ext uri="{BB962C8B-B14F-4D97-AF65-F5344CB8AC3E}">
        <p14:creationId xmlns:p14="http://schemas.microsoft.com/office/powerpoint/2010/main" val="281583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78F7E468-8519-440F-EC7E-9E95403AF8B1}"/>
              </a:ext>
            </a:extLst>
          </p:cNvPr>
          <p:cNvSpPr/>
          <p:nvPr/>
        </p:nvSpPr>
        <p:spPr>
          <a:xfrm>
            <a:off x="660222" y="660338"/>
            <a:ext cx="10871567" cy="1107996"/>
          </a:xfrm>
          <a:prstGeom prst="rect">
            <a:avLst/>
          </a:prstGeom>
          <a:noFill/>
        </p:spPr>
        <p:txBody>
          <a:bodyPr wrap="none" lIns="91440" tIns="45720" rIns="91440" bIns="45720">
            <a:spAutoFit/>
          </a:bodyPr>
          <a:lstStyle/>
          <a:p>
            <a:pPr algn="ctr"/>
            <a:r>
              <a:rPr lang="it-IT" sz="6600" b="1" cap="none" spc="0" dirty="0">
                <a:ln w="12700">
                  <a:solidFill>
                    <a:schemeClr val="accent3">
                      <a:lumMod val="75000"/>
                    </a:schemeClr>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LA MENTE NON STUPITA</a:t>
            </a:r>
          </a:p>
        </p:txBody>
      </p:sp>
      <p:sp>
        <p:nvSpPr>
          <p:cNvPr id="5" name="Segnaposto contenuto 4">
            <a:extLst>
              <a:ext uri="{FF2B5EF4-FFF2-40B4-BE49-F238E27FC236}">
                <a16:creationId xmlns:a16="http://schemas.microsoft.com/office/drawing/2014/main" id="{4159C33D-2398-F1FD-7148-CA93C246AF3E}"/>
              </a:ext>
            </a:extLst>
          </p:cNvPr>
          <p:cNvSpPr>
            <a:spLocks noGrp="1"/>
          </p:cNvSpPr>
          <p:nvPr>
            <p:ph sz="half" idx="2"/>
          </p:nvPr>
        </p:nvSpPr>
        <p:spPr>
          <a:xfrm>
            <a:off x="640357" y="2826327"/>
            <a:ext cx="4984587" cy="2964874"/>
          </a:xfrm>
        </p:spPr>
        <p:txBody>
          <a:bodyPr>
            <a:normAutofit/>
          </a:bodyPr>
          <a:lstStyle/>
          <a:p>
            <a:pPr marL="0" indent="0" algn="just">
              <a:buNone/>
            </a:pPr>
            <a:r>
              <a:rPr lang="it-IT" sz="2000" b="0" i="0" u="none" strike="noStrike" dirty="0">
                <a:solidFill>
                  <a:srgbClr val="333333"/>
                </a:solidFill>
                <a:effectLst/>
              </a:rPr>
              <a:t>Recenti studi condotti da Stellar (Psicologa canadese) e colleghi nel 2015, dimostrano che le emozioni di stupore scaturite da esperienze positive come il godere della bellezza della natura od il perdersi a contemplare un quadro o ad ascoltare una sinfonia </a:t>
            </a:r>
            <a:r>
              <a:rPr lang="it-IT" sz="2000" b="1" i="0" u="none" strike="noStrike" dirty="0">
                <a:solidFill>
                  <a:srgbClr val="333333"/>
                </a:solidFill>
                <a:effectLst/>
              </a:rPr>
              <a:t>proteggerebbero il corpo da varie patologie quali i disturbi cardiocircolatori, l’artrite, la depressione e la malattia di Alzheimer.</a:t>
            </a:r>
            <a:endParaRPr lang="it-IT" sz="2000" b="1" dirty="0"/>
          </a:p>
        </p:txBody>
      </p:sp>
      <p:sp>
        <p:nvSpPr>
          <p:cNvPr id="7" name="Segnaposto contenuto 4">
            <a:extLst>
              <a:ext uri="{FF2B5EF4-FFF2-40B4-BE49-F238E27FC236}">
                <a16:creationId xmlns:a16="http://schemas.microsoft.com/office/drawing/2014/main" id="{FDE05097-9C05-E671-2A0A-9DEDC9F21F48}"/>
              </a:ext>
            </a:extLst>
          </p:cNvPr>
          <p:cNvSpPr txBox="1">
            <a:spLocks/>
          </p:cNvSpPr>
          <p:nvPr/>
        </p:nvSpPr>
        <p:spPr>
          <a:xfrm>
            <a:off x="6367274" y="2734270"/>
            <a:ext cx="5184369" cy="923330"/>
          </a:xfrm>
          <a:prstGeom prst="rect">
            <a:avLst/>
          </a:prstGeom>
        </p:spPr>
        <p:txBody>
          <a:bodyPr vert="horz" lIns="91440" tIns="45720" rIns="91440" bIns="45720" rtlCol="0">
            <a:norm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it-IT" sz="2000" dirty="0">
                <a:solidFill>
                  <a:srgbClr val="333333"/>
                </a:solidFill>
              </a:rPr>
              <a:t>Ma quale è l’emozione opposta allo stupore????</a:t>
            </a:r>
          </a:p>
          <a:p>
            <a:pPr marL="0" indent="0">
              <a:buFont typeface="Garamond" pitchFamily="18" charset="0"/>
              <a:buNone/>
            </a:pPr>
            <a:endParaRPr lang="it-IT" dirty="0">
              <a:solidFill>
                <a:srgbClr val="333333"/>
              </a:solidFill>
              <a:latin typeface="Coming Soon"/>
            </a:endParaRPr>
          </a:p>
          <a:p>
            <a:pPr marL="0" indent="0">
              <a:buFont typeface="Garamond" pitchFamily="18" charset="0"/>
              <a:buNone/>
            </a:pPr>
            <a:endParaRPr lang="it-IT" dirty="0">
              <a:solidFill>
                <a:srgbClr val="333333"/>
              </a:solidFill>
              <a:latin typeface="Coming Soon"/>
            </a:endParaRPr>
          </a:p>
          <a:p>
            <a:pPr marL="0" indent="0">
              <a:buFont typeface="Garamond" pitchFamily="18" charset="0"/>
              <a:buNone/>
            </a:pPr>
            <a:endParaRPr lang="it-IT" dirty="0">
              <a:solidFill>
                <a:srgbClr val="333333"/>
              </a:solidFill>
              <a:latin typeface="Coming Soon"/>
            </a:endParaRPr>
          </a:p>
          <a:p>
            <a:pPr marL="0" indent="0">
              <a:buFont typeface="Garamond" pitchFamily="18" charset="0"/>
              <a:buNone/>
            </a:pPr>
            <a:endParaRPr lang="it-IT" dirty="0"/>
          </a:p>
        </p:txBody>
      </p:sp>
      <p:sp>
        <p:nvSpPr>
          <p:cNvPr id="9" name="CasellaDiTesto 8">
            <a:extLst>
              <a:ext uri="{FF2B5EF4-FFF2-40B4-BE49-F238E27FC236}">
                <a16:creationId xmlns:a16="http://schemas.microsoft.com/office/drawing/2014/main" id="{586CC41B-E019-AD40-A62B-DD5E4E313856}"/>
              </a:ext>
            </a:extLst>
          </p:cNvPr>
          <p:cNvSpPr txBox="1"/>
          <p:nvPr/>
        </p:nvSpPr>
        <p:spPr>
          <a:xfrm>
            <a:off x="6367273" y="3657600"/>
            <a:ext cx="4785636" cy="1631216"/>
          </a:xfrm>
          <a:prstGeom prst="rect">
            <a:avLst/>
          </a:prstGeom>
          <a:noFill/>
        </p:spPr>
        <p:txBody>
          <a:bodyPr wrap="square" rtlCol="0">
            <a:spAutoFit/>
          </a:bodyPr>
          <a:lstStyle/>
          <a:p>
            <a:pPr algn="just"/>
            <a:r>
              <a:rPr lang="it-IT" sz="2000" dirty="0"/>
              <a:t>LA NOIA! </a:t>
            </a:r>
            <a:r>
              <a:rPr lang="it-IT" sz="2000" b="1" i="0" u="none" strike="noStrike" dirty="0">
                <a:solidFill>
                  <a:srgbClr val="333333"/>
                </a:solidFill>
                <a:effectLst/>
              </a:rPr>
              <a:t>L’annoiato sperimenta un senso di continua e profonda insoddisfazione;</a:t>
            </a:r>
            <a:br>
              <a:rPr lang="it-IT" sz="2000" b="1" i="0" u="none" strike="noStrike" dirty="0">
                <a:solidFill>
                  <a:srgbClr val="333333"/>
                </a:solidFill>
                <a:effectLst/>
              </a:rPr>
            </a:br>
            <a:r>
              <a:rPr lang="it-IT" sz="2000" b="1" i="0" u="none" strike="noStrike" dirty="0">
                <a:solidFill>
                  <a:srgbClr val="333333"/>
                </a:solidFill>
                <a:effectLst/>
              </a:rPr>
              <a:t>ai suoi occhi le cose, le persone ed il tempo sono prive di senso e velate dalla tristezza.</a:t>
            </a:r>
            <a:endParaRPr lang="it-IT" sz="2000" dirty="0"/>
          </a:p>
        </p:txBody>
      </p:sp>
    </p:spTree>
    <p:extLst>
      <p:ext uri="{BB962C8B-B14F-4D97-AF65-F5344CB8AC3E}">
        <p14:creationId xmlns:p14="http://schemas.microsoft.com/office/powerpoint/2010/main" val="3461486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wipe(down)">
                                      <p:cBhvr>
                                        <p:cTn id="1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55D8F2A8-E786-3230-F2B8-77B40C5A51AE}"/>
              </a:ext>
            </a:extLst>
          </p:cNvPr>
          <p:cNvSpPr txBox="1"/>
          <p:nvPr/>
        </p:nvSpPr>
        <p:spPr>
          <a:xfrm>
            <a:off x="574964" y="766732"/>
            <a:ext cx="11042072" cy="5324535"/>
          </a:xfrm>
          <a:prstGeom prst="rect">
            <a:avLst/>
          </a:prstGeom>
          <a:noFill/>
        </p:spPr>
        <p:txBody>
          <a:bodyPr wrap="square" rtlCol="0">
            <a:spAutoFit/>
          </a:bodyPr>
          <a:lstStyle/>
          <a:p>
            <a:pPr algn="just"/>
            <a:r>
              <a:rPr lang="it-IT" sz="2000" dirty="0">
                <a:solidFill>
                  <a:srgbClr val="222222"/>
                </a:solidFill>
              </a:rPr>
              <a:t>Ci sono alcune emozioni che </a:t>
            </a:r>
            <a:r>
              <a:rPr lang="it-IT" sz="2000" b="1" i="0" u="none" strike="noStrike" dirty="0">
                <a:solidFill>
                  <a:srgbClr val="222222"/>
                </a:solidFill>
                <a:effectLst/>
              </a:rPr>
              <a:t>proteggono mente e corpo e sono quelle positive</a:t>
            </a:r>
            <a:r>
              <a:rPr lang="it-IT" sz="2000" dirty="0">
                <a:solidFill>
                  <a:srgbClr val="222222"/>
                </a:solidFill>
              </a:rPr>
              <a:t>;</a:t>
            </a:r>
            <a:r>
              <a:rPr lang="it-IT" sz="2000" b="0" i="0" u="none" strike="noStrike" dirty="0">
                <a:solidFill>
                  <a:srgbClr val="222222"/>
                </a:solidFill>
                <a:effectLst/>
              </a:rPr>
              <a:t> in particolare si è dimostrato che lo </a:t>
            </a:r>
            <a:r>
              <a:rPr lang="it-IT" sz="2000" b="1" i="0" u="none" strike="noStrike" dirty="0">
                <a:solidFill>
                  <a:srgbClr val="222222"/>
                </a:solidFill>
                <a:effectLst/>
              </a:rPr>
              <a:t>stupore</a:t>
            </a:r>
            <a:r>
              <a:rPr lang="it-IT" sz="2000" b="0" i="0" u="none" strike="noStrike" dirty="0">
                <a:solidFill>
                  <a:srgbClr val="222222"/>
                </a:solidFill>
                <a:effectLst/>
              </a:rPr>
              <a:t> abbassa i livelli delle citochine infiammatorie.</a:t>
            </a:r>
          </a:p>
          <a:p>
            <a:pPr algn="just"/>
            <a:r>
              <a:rPr lang="it-IT" sz="2000" b="0" i="0" u="none" strike="noStrike" dirty="0">
                <a:solidFill>
                  <a:srgbClr val="222222"/>
                </a:solidFill>
                <a:effectLst/>
              </a:rPr>
              <a:t>Attraverso due esperimenti, 200 persone hanno registrato le emozioni che sperimentavano durante il giorno ed hanno tamponato le loro guance per valutare la citochina, più precisamente l’interleuchina 6, che è un marker dell’infiammazione.</a:t>
            </a:r>
          </a:p>
          <a:p>
            <a:pPr algn="just"/>
            <a:r>
              <a:rPr lang="it-IT" sz="2000" b="0" i="0" u="none" strike="noStrike" dirty="0">
                <a:solidFill>
                  <a:srgbClr val="222222"/>
                </a:solidFill>
                <a:effectLst/>
              </a:rPr>
              <a:t>I risultati hanno dimostrato che vivere emozioni positive abbassa i livelli del marcatore dell’infiammazione. </a:t>
            </a:r>
          </a:p>
          <a:p>
            <a:pPr algn="just"/>
            <a:r>
              <a:rPr lang="it-IT" sz="2000" b="0" i="0" u="none" strike="noStrike" dirty="0">
                <a:solidFill>
                  <a:srgbClr val="222222"/>
                </a:solidFill>
                <a:effectLst/>
              </a:rPr>
              <a:t>Il dottor Jennifer Stellar, autore principale dello studio, dice: </a:t>
            </a:r>
            <a:r>
              <a:rPr lang="it-IT" sz="2000" dirty="0">
                <a:solidFill>
                  <a:schemeClr val="accent1"/>
                </a:solidFill>
                <a:effectLst/>
              </a:rPr>
              <a:t>“Impressionante è l’associazione positiva con </a:t>
            </a:r>
            <a:r>
              <a:rPr lang="it-IT" sz="2000" dirty="0">
                <a:solidFill>
                  <a:schemeClr val="accent1"/>
                </a:solidFill>
              </a:rPr>
              <a:t>la curiosità</a:t>
            </a:r>
            <a:r>
              <a:rPr lang="it-IT" sz="2000" dirty="0">
                <a:solidFill>
                  <a:schemeClr val="accent1"/>
                </a:solidFill>
                <a:effectLst/>
              </a:rPr>
              <a:t>, suggerendo che le risposte comportamentali sono molto diverse durante l’infiammazione, dove gli individui generalmente sono propensi a chiudersi nel proprio ambiente.”</a:t>
            </a:r>
          </a:p>
          <a:p>
            <a:pPr algn="just"/>
            <a:r>
              <a:rPr lang="it-IT" sz="2000" b="0" i="0" u="none" strike="noStrike" dirty="0">
                <a:solidFill>
                  <a:srgbClr val="222222"/>
                </a:solidFill>
                <a:effectLst/>
              </a:rPr>
              <a:t>Nella depressione, per esempio, le citochine si pensa siano molto importanti, in quanto tendono a bloccare ormoni e neurotrasmettitori chiave, come la dopamina e la serotonina, che colpiscono la memoria, il sonno, l’appetito e l’umore</a:t>
            </a:r>
            <a:r>
              <a:rPr lang="it-IT" sz="2000" dirty="0">
                <a:solidFill>
                  <a:srgbClr val="222222"/>
                </a:solidFill>
              </a:rPr>
              <a:t>: l</a:t>
            </a:r>
            <a:r>
              <a:rPr lang="it-IT" sz="2000" b="0" i="0" u="none" strike="noStrike" dirty="0">
                <a:solidFill>
                  <a:srgbClr val="222222"/>
                </a:solidFill>
                <a:effectLst/>
              </a:rPr>
              <a:t>e persone che sono depresse hanno livelli più elevati di alcune citochine infiammatorie. Lo studio non può ancora dirci che cosa causa cosa, però, come il dottor Stellar ha spiegato</a:t>
            </a:r>
            <a:r>
              <a:rPr lang="it-IT" sz="2000" dirty="0">
                <a:solidFill>
                  <a:srgbClr val="222222"/>
                </a:solidFill>
              </a:rPr>
              <a:t> </a:t>
            </a:r>
            <a:r>
              <a:rPr lang="it-IT" sz="2000" dirty="0">
                <a:effectLst/>
              </a:rPr>
              <a:t>“E’ possibile che avere meno citochine in circolo nel corpo faccia sentire alle persone più emozioni positive, o che il rapporto sia bidirezionale.”</a:t>
            </a:r>
          </a:p>
          <a:p>
            <a:pPr algn="just"/>
            <a:r>
              <a:rPr lang="it-IT" sz="2000" b="0" i="0" u="none" strike="noStrike" dirty="0">
                <a:solidFill>
                  <a:srgbClr val="222222"/>
                </a:solidFill>
                <a:effectLst/>
              </a:rPr>
              <a:t>Tuttavia, questo è uno dei primi studi che collegano un’emozione positiva come lo stupore a una maggiore spinta delle difese del corpo contro sia la malattia mentale e quella fisica.</a:t>
            </a:r>
          </a:p>
        </p:txBody>
      </p:sp>
    </p:spTree>
    <p:extLst>
      <p:ext uri="{BB962C8B-B14F-4D97-AF65-F5344CB8AC3E}">
        <p14:creationId xmlns:p14="http://schemas.microsoft.com/office/powerpoint/2010/main" val="2820031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pone">
  <a:themeElements>
    <a:clrScheme name="Rosso arancion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Sapone">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pone">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Prima lezione TU" id="{8B3634AA-26B9-9B41-BA22-BBAAA18A2217}" vid="{272B4BAD-C4E6-7844-AC9D-EBCF786F44F3}"/>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Sapone</Template>
  <TotalTime>1609</TotalTime>
  <Words>1198</Words>
  <Application>Microsoft Macintosh PowerPoint</Application>
  <PresentationFormat>Widescreen</PresentationFormat>
  <Paragraphs>94</Paragraphs>
  <Slides>16</Slides>
  <Notes>3</Notes>
  <HiddenSlides>0</HiddenSlides>
  <MMClips>1</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16</vt:i4>
      </vt:variant>
    </vt:vector>
  </HeadingPairs>
  <TitlesOfParts>
    <vt:vector size="23" baseType="lpstr">
      <vt:lpstr>Arial</vt:lpstr>
      <vt:lpstr>Calibri</vt:lpstr>
      <vt:lpstr>Coming Soon</vt:lpstr>
      <vt:lpstr>Garamond</vt:lpstr>
      <vt:lpstr>Gill Sans MT</vt:lpstr>
      <vt:lpstr>Gill Sans Ultra Bold</vt:lpstr>
      <vt:lpstr>Sapone</vt:lpstr>
      <vt:lpstr>FACCIAMO UN VIAGGIO.  DESTINAZIONE:  FELICITA’!</vt:lpstr>
      <vt:lpstr>IL BAGAGLIO:   COSA CI SERVE PER ESSERE FELICI?  PROPONIAMOCI DI PARTIRE PER IL VIAGGIO DELLA MERAVIGLIA, IMPARANDO A STUPIRCI E MERAVIGLIARCI.</vt:lpstr>
      <vt:lpstr>Presentazione standard di PowerPoint</vt:lpstr>
      <vt:lpstr>Presentazione standard di PowerPoint</vt:lpstr>
      <vt:lpstr>Presentazione standard di PowerPoint</vt:lpstr>
      <vt:lpstr>Presentazione standard di PowerPoint</vt:lpstr>
      <vt:lpstr>Lo stupore è uno stato d’animo ben radicato nel presente!    “Essere” nel momento presente dilata la percezione del tempo. per questo motivo gli studiosi sostengono che l’esperienza del meravigliarsi porterebbe le persone a percepire di avere a disposizione più tempo e quindi ad essere meno impazienti. </vt:lpstr>
      <vt:lpstr>Presentazione standard di PowerPoint</vt:lpstr>
      <vt:lpstr>Presentazione standard di PowerPoint</vt:lpstr>
      <vt:lpstr>Presentazione standard di PowerPoint</vt:lpstr>
      <vt:lpstr>Perché meravigliarci ci aiuta nella strada verso la felicita’?</vt:lpstr>
      <vt:lpstr>Presentazione standard di PowerPoint</vt:lpstr>
      <vt:lpstr>Presentazione standard di PowerPoint</vt:lpstr>
      <vt:lpstr>IL BAGAGLIO: COSA CI SERVE PER ESSERE FELICI???</vt:lpstr>
      <vt:lpstr>E SECONDO VOI, COSA SERVE PER ESSERE FELICI?</vt:lpstr>
      <vt:lpstr>Come eravamo felici prima? E come lo sono oggi?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FACCIAMO UN VIAGGIO.  DESTINAZIONE:  FELICITA’!</dc:title>
  <dc:creator>Alice Agazzi</dc:creator>
  <cp:lastModifiedBy>Alice Agazzi</cp:lastModifiedBy>
  <cp:revision>7</cp:revision>
  <dcterms:created xsi:type="dcterms:W3CDTF">2024-01-11T14:31:13Z</dcterms:created>
  <dcterms:modified xsi:type="dcterms:W3CDTF">2024-01-23T10:45:54Z</dcterms:modified>
</cp:coreProperties>
</file>