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17"/>
  </p:notesMasterIdLst>
  <p:handoutMasterIdLst>
    <p:handoutMasterId r:id="rId18"/>
  </p:handoutMasterIdLst>
  <p:sldIdLst>
    <p:sldId id="259" r:id="rId2"/>
    <p:sldId id="260" r:id="rId3"/>
    <p:sldId id="262" r:id="rId4"/>
    <p:sldId id="264" r:id="rId5"/>
    <p:sldId id="265" r:id="rId6"/>
    <p:sldId id="266" r:id="rId7"/>
    <p:sldId id="267" r:id="rId8"/>
    <p:sldId id="268" r:id="rId9"/>
    <p:sldId id="271" r:id="rId10"/>
    <p:sldId id="274" r:id="rId11"/>
    <p:sldId id="269" r:id="rId12"/>
    <p:sldId id="261" r:id="rId13"/>
    <p:sldId id="272" r:id="rId14"/>
    <p:sldId id="273"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74" d="100"/>
          <a:sy n="74" d="100"/>
        </p:scale>
        <p:origin x="1768" y="1320"/>
      </p:cViewPr>
      <p:guideLst/>
    </p:cSldViewPr>
  </p:slideViewPr>
  <p:notesTextViewPr>
    <p:cViewPr>
      <p:scale>
        <a:sx n="1" d="1"/>
        <a:sy n="1" d="1"/>
      </p:scale>
      <p:origin x="0" y="0"/>
    </p:cViewPr>
  </p:notesTextViewPr>
  <p:notesViewPr>
    <p:cSldViewPr snapToGrid="0">
      <p:cViewPr varScale="1">
        <p:scale>
          <a:sx n="86" d="100"/>
          <a:sy n="86"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471334-AA9C-47D3-B09F-ED8BBDF3D6E2}" type="datetime1">
              <a:rPr lang="it-IT" smtClean="0"/>
              <a:t>25/01/24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3FB42-312D-429D-A89D-91E21C85F0BA}" type="slidenum">
              <a:rPr lang="it-IT" smtClean="0"/>
              <a:t>‹N›</a:t>
            </a:fld>
            <a:endParaRPr lang="it-IT"/>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8DE5360-7556-4249-8CB1-900D9A1C1C20}" type="datetime1">
              <a:rPr lang="it-IT" noProof="0" smtClean="0"/>
              <a:t>25/01/24</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809D77-6270-417D-B912-9E40620F0D03}" type="slidenum">
              <a:rPr lang="it-IT" noProof="0" smtClean="0"/>
              <a:t>‹N›</a:t>
            </a:fld>
            <a:endParaRPr lang="it-IT" noProof="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37809D77-6270-417D-B912-9E40620F0D03}" type="slidenum">
              <a:rPr lang="it-IT" smtClean="0"/>
              <a:t>1</a:t>
            </a:fld>
            <a:endParaRPr lang="it-IT"/>
          </a:p>
        </p:txBody>
      </p:sp>
    </p:spTree>
    <p:extLst>
      <p:ext uri="{BB962C8B-B14F-4D97-AF65-F5344CB8AC3E}">
        <p14:creationId xmlns:p14="http://schemas.microsoft.com/office/powerpoint/2010/main" val="339031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rtl="0"/>
            <a:fld id="{324EFE0D-4901-42C2-802B-E56F44E00527}" type="datetime1">
              <a:rPr lang="it-IT" noProof="0" smtClean="0"/>
              <a:t>25/01/24</a:t>
            </a:fld>
            <a:endParaRPr lang="it-IT" noProof="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rtl="0"/>
            <a:r>
              <a:rPr lang="it-IT" noProof="0"/>
              <a:t>Aggiungere un piè di pagina</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rtl="0"/>
            <a:fld id="{401CF334-2D5C-4859-84A6-CA7E6E43FAEB}" type="slidenum">
              <a:rPr lang="it-IT" noProof="0" smtClean="0"/>
              <a:pPr/>
              <a:t>‹N›</a:t>
            </a:fld>
            <a:endParaRPr lang="it-IT" noProof="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235403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58E98103-E022-4E93-A26B-F11D351CCA9E}" type="datetime1">
              <a:rPr lang="it-IT" noProof="0" smtClean="0"/>
              <a:t>25/01/24</a:t>
            </a:fld>
            <a:endParaRPr lang="it-IT" noProof="0"/>
          </a:p>
        </p:txBody>
      </p:sp>
      <p:sp>
        <p:nvSpPr>
          <p:cNvPr id="5" name="Footer Placeholder 4"/>
          <p:cNvSpPr>
            <a:spLocks noGrp="1"/>
          </p:cNvSpPr>
          <p:nvPr>
            <p:ph type="ftr" sz="quarter" idx="11"/>
          </p:nvPr>
        </p:nvSpPr>
        <p:spPr/>
        <p:txBody>
          <a:bodyPr/>
          <a:lstStyle/>
          <a:p>
            <a:pPr rtl="0"/>
            <a:r>
              <a:rPr lang="it-IT" noProof="0"/>
              <a:t>Aggiungere un piè di pagina</a:t>
            </a:r>
          </a:p>
        </p:txBody>
      </p:sp>
      <p:sp>
        <p:nvSpPr>
          <p:cNvPr id="6" name="Slide Number Placeholder 5"/>
          <p:cNvSpPr>
            <a:spLocks noGrp="1"/>
          </p:cNvSpPr>
          <p:nvPr>
            <p:ph type="sldNum" sz="quarter" idx="12"/>
          </p:nvPr>
        </p:nvSpPr>
        <p:spPr/>
        <p:txBody>
          <a:bodyPr/>
          <a:lstStyle/>
          <a:p>
            <a:pPr rtl="0"/>
            <a:fld id="{401CF334-2D5C-4859-84A6-CA7E6E43FAEB}" type="slidenum">
              <a:rPr lang="it-IT" noProof="0" smtClean="0"/>
              <a:pPr/>
              <a:t>‹N›</a:t>
            </a:fld>
            <a:endParaRPr lang="it-IT" noProof="0"/>
          </a:p>
        </p:txBody>
      </p:sp>
    </p:spTree>
    <p:extLst>
      <p:ext uri="{BB962C8B-B14F-4D97-AF65-F5344CB8AC3E}">
        <p14:creationId xmlns:p14="http://schemas.microsoft.com/office/powerpoint/2010/main" val="421313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1703E95D-D310-412E-8035-340B3AE2CEFF}" type="datetime1">
              <a:rPr lang="it-IT" noProof="0" smtClean="0"/>
              <a:t>25/01/24</a:t>
            </a:fld>
            <a:endParaRPr lang="it-IT" noProof="0" dirty="0"/>
          </a:p>
        </p:txBody>
      </p:sp>
      <p:sp>
        <p:nvSpPr>
          <p:cNvPr id="5" name="Footer Placeholder 4"/>
          <p:cNvSpPr>
            <a:spLocks noGrp="1"/>
          </p:cNvSpPr>
          <p:nvPr>
            <p:ph type="ftr" sz="quarter" idx="11"/>
          </p:nvPr>
        </p:nvSpPr>
        <p:spPr/>
        <p:txBody>
          <a:bodyPr/>
          <a:lstStyle/>
          <a:p>
            <a:pPr rtl="0"/>
            <a:r>
              <a:rPr lang="it-IT" noProof="0"/>
              <a:t>Aggiungere un piè di pagina</a:t>
            </a:r>
            <a:endParaRPr lang="it-IT" noProof="0" dirty="0"/>
          </a:p>
        </p:txBody>
      </p:sp>
      <p:sp>
        <p:nvSpPr>
          <p:cNvPr id="6" name="Slide Number Placeholder 5"/>
          <p:cNvSpPr>
            <a:spLocks noGrp="1"/>
          </p:cNvSpPr>
          <p:nvPr>
            <p:ph type="sldNum" sz="quarter" idx="12"/>
          </p:nvPr>
        </p:nvSpPr>
        <p:spPr/>
        <p:txBody>
          <a:bodyPr/>
          <a:lstStyle/>
          <a:p>
            <a:pPr rtl="0"/>
            <a:fld id="{401CF334-2D5C-4859-84A6-CA7E6E43FAEB}" type="slidenum">
              <a:rPr lang="it-IT" noProof="0" smtClean="0"/>
              <a:pPr/>
              <a:t>‹N›</a:t>
            </a:fld>
            <a:endParaRPr lang="it-IT" noProof="0" dirty="0"/>
          </a:p>
        </p:txBody>
      </p:sp>
    </p:spTree>
    <p:extLst>
      <p:ext uri="{BB962C8B-B14F-4D97-AF65-F5344CB8AC3E}">
        <p14:creationId xmlns:p14="http://schemas.microsoft.com/office/powerpoint/2010/main" val="35494484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 dello schema</a:t>
            </a:r>
          </a:p>
        </p:txBody>
      </p:sp>
      <p:sp>
        <p:nvSpPr>
          <p:cNvPr id="3" name="Segnaposto testo 2"/>
          <p:cNvSpPr>
            <a:spLocks noGrp="1"/>
          </p:cNvSpPr>
          <p:nvPr>
            <p:ph type="body" idx="1"/>
          </p:nvPr>
        </p:nvSpPr>
        <p:spPr>
          <a:xfrm>
            <a:off x="609600" y="1840825"/>
            <a:ext cx="5386917"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1" name="Segnaposto contenuto 10"/>
          <p:cNvSpPr>
            <a:spLocks noGrp="1"/>
          </p:cNvSpPr>
          <p:nvPr>
            <p:ph sz="quarter" idx="13"/>
          </p:nvPr>
        </p:nvSpPr>
        <p:spPr>
          <a:xfrm>
            <a:off x="609600" y="2453473"/>
            <a:ext cx="5388864" cy="283403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p:nvPr>
        </p:nvSpPr>
        <p:spPr>
          <a:xfrm>
            <a:off x="6197601" y="1840825"/>
            <a:ext cx="5389033"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13" name="Segnaposto contenuto 12"/>
          <p:cNvSpPr>
            <a:spLocks noGrp="1"/>
          </p:cNvSpPr>
          <p:nvPr>
            <p:ph sz="quarter" idx="14"/>
          </p:nvPr>
        </p:nvSpPr>
        <p:spPr>
          <a:xfrm>
            <a:off x="6201237" y="2453474"/>
            <a:ext cx="5388864" cy="28337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piè di pagina 7"/>
          <p:cNvSpPr>
            <a:spLocks noGrp="1"/>
          </p:cNvSpPr>
          <p:nvPr>
            <p:ph type="ftr" sz="quarter" idx="11"/>
          </p:nvPr>
        </p:nvSpPr>
        <p:spPr/>
        <p:txBody>
          <a:bodyPr rtlCol="0"/>
          <a:lstStyle/>
          <a:p>
            <a:pPr rtl="0"/>
            <a:r>
              <a:rPr lang="it-IT" noProof="0"/>
              <a:t>Aggiungere un piè di pagina</a:t>
            </a:r>
          </a:p>
        </p:txBody>
      </p:sp>
      <p:sp>
        <p:nvSpPr>
          <p:cNvPr id="7" name="Segnaposto data 6"/>
          <p:cNvSpPr>
            <a:spLocks noGrp="1"/>
          </p:cNvSpPr>
          <p:nvPr>
            <p:ph type="dt" sz="half" idx="10"/>
          </p:nvPr>
        </p:nvSpPr>
        <p:spPr/>
        <p:txBody>
          <a:bodyPr rtlCol="0"/>
          <a:lstStyle/>
          <a:p>
            <a:pPr rtl="0"/>
            <a:fld id="{197A36B0-9ADB-4EA7-8A3B-25452B58331D}" type="datetime1">
              <a:rPr lang="it-IT" noProof="0" smtClean="0"/>
              <a:t>25/01/24</a:t>
            </a:fld>
            <a:endParaRPr lang="it-IT" noProof="0"/>
          </a:p>
        </p:txBody>
      </p:sp>
      <p:sp>
        <p:nvSpPr>
          <p:cNvPr id="9" name="Segnaposto numero diapositiva 8"/>
          <p:cNvSpPr>
            <a:spLocks noGrp="1"/>
          </p:cNvSpPr>
          <p:nvPr>
            <p:ph type="sldNum" sz="quarter" idx="12"/>
          </p:nvPr>
        </p:nvSpPr>
        <p:spPr/>
        <p:txBody>
          <a:bodyPr rtlCol="0"/>
          <a:lstStyle/>
          <a:p>
            <a:pPr rtl="0"/>
            <a:fld id="{401CF334-2D5C-4859-84A6-CA7E6E43FAEB}" type="slidenum">
              <a:rPr lang="it-IT" noProof="0" smtClean="0"/>
              <a:t>‹N›</a:t>
            </a:fld>
            <a:endParaRPr lang="it-IT" noProof="0"/>
          </a:p>
        </p:txBody>
      </p:sp>
    </p:spTree>
    <p:extLst>
      <p:ext uri="{BB962C8B-B14F-4D97-AF65-F5344CB8AC3E}">
        <p14:creationId xmlns:p14="http://schemas.microsoft.com/office/powerpoint/2010/main" val="115709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8F71B22-E16D-450D-A442-C5B78875D614}" type="datetime1">
              <a:rPr lang="it-IT" noProof="0" smtClean="0"/>
              <a:t>25/01/24</a:t>
            </a:fld>
            <a:endParaRPr lang="it-IT" noProof="0"/>
          </a:p>
        </p:txBody>
      </p:sp>
      <p:sp>
        <p:nvSpPr>
          <p:cNvPr id="5" name="Footer Placeholder 4"/>
          <p:cNvSpPr>
            <a:spLocks noGrp="1"/>
          </p:cNvSpPr>
          <p:nvPr>
            <p:ph type="ftr" sz="quarter" idx="11"/>
          </p:nvPr>
        </p:nvSpPr>
        <p:spPr/>
        <p:txBody>
          <a:bodyPr/>
          <a:lstStyle/>
          <a:p>
            <a:pPr rtl="0"/>
            <a:r>
              <a:rPr lang="it-IT" noProof="0"/>
              <a:t>Aggiungere un piè di pagina</a:t>
            </a:r>
          </a:p>
        </p:txBody>
      </p:sp>
      <p:sp>
        <p:nvSpPr>
          <p:cNvPr id="6" name="Slide Number Placeholder 5"/>
          <p:cNvSpPr>
            <a:spLocks noGrp="1"/>
          </p:cNvSpPr>
          <p:nvPr>
            <p:ph type="sldNum" sz="quarter" idx="12"/>
          </p:nvPr>
        </p:nvSpPr>
        <p:spPr/>
        <p:txBody>
          <a:bodyPr/>
          <a:lstStyle/>
          <a:p>
            <a:pPr rtl="0"/>
            <a:fld id="{401CF334-2D5C-4859-84A6-CA7E6E43FAEB}" type="slidenum">
              <a:rPr lang="it-IT" noProof="0" smtClean="0"/>
              <a:t>‹N›</a:t>
            </a:fld>
            <a:endParaRPr lang="it-IT" noProof="0"/>
          </a:p>
        </p:txBody>
      </p:sp>
    </p:spTree>
    <p:extLst>
      <p:ext uri="{BB962C8B-B14F-4D97-AF65-F5344CB8AC3E}">
        <p14:creationId xmlns:p14="http://schemas.microsoft.com/office/powerpoint/2010/main" val="170281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rtl="0"/>
            <a:fld id="{AC51AFFC-9CB5-4BB2-B211-8B8A18DD945A}" type="datetime1">
              <a:rPr lang="it-IT" noProof="0" smtClean="0"/>
              <a:t>25/01/24</a:t>
            </a:fld>
            <a:endParaRPr lang="it-IT" noProof="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rtl="0"/>
            <a:r>
              <a:rPr lang="it-IT" noProof="0"/>
              <a:t>Aggiungere un piè di pagina</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rtl="0"/>
            <a:fld id="{401CF334-2D5C-4859-84A6-CA7E6E43FAEB}" type="slidenum">
              <a:rPr lang="it-IT" noProof="0" smtClean="0"/>
              <a:t>‹N›</a:t>
            </a:fld>
            <a:endParaRPr lang="it-IT" noProof="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881079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1703E95D-D310-412E-8035-340B3AE2CEFF}" type="datetime1">
              <a:rPr lang="it-IT" noProof="0" smtClean="0"/>
              <a:t>25/01/24</a:t>
            </a:fld>
            <a:endParaRPr lang="it-IT" noProof="0" dirty="0"/>
          </a:p>
        </p:txBody>
      </p:sp>
      <p:sp>
        <p:nvSpPr>
          <p:cNvPr id="6" name="Footer Placeholder 5"/>
          <p:cNvSpPr>
            <a:spLocks noGrp="1"/>
          </p:cNvSpPr>
          <p:nvPr>
            <p:ph type="ftr" sz="quarter" idx="11"/>
          </p:nvPr>
        </p:nvSpPr>
        <p:spPr/>
        <p:txBody>
          <a:bodyPr/>
          <a:lstStyle/>
          <a:p>
            <a:pPr rtl="0"/>
            <a:r>
              <a:rPr lang="it-IT" noProof="0"/>
              <a:t>Aggiungere un piè di pagina</a:t>
            </a:r>
            <a:endParaRPr lang="it-IT" noProof="0" dirty="0"/>
          </a:p>
        </p:txBody>
      </p:sp>
      <p:sp>
        <p:nvSpPr>
          <p:cNvPr id="7" name="Slide Number Placeholder 6"/>
          <p:cNvSpPr>
            <a:spLocks noGrp="1"/>
          </p:cNvSpPr>
          <p:nvPr>
            <p:ph type="sldNum" sz="quarter" idx="12"/>
          </p:nvPr>
        </p:nvSpPr>
        <p:spPr/>
        <p:txBody>
          <a:bodyPr/>
          <a:lstStyle/>
          <a:p>
            <a:pPr rtl="0"/>
            <a:fld id="{401CF334-2D5C-4859-84A6-CA7E6E43FAEB}" type="slidenum">
              <a:rPr lang="it-IT" noProof="0" smtClean="0"/>
              <a:pPr/>
              <a:t>‹N›</a:t>
            </a:fld>
            <a:endParaRPr lang="it-IT" noProof="0" dirty="0"/>
          </a:p>
        </p:txBody>
      </p:sp>
    </p:spTree>
    <p:extLst>
      <p:ext uri="{BB962C8B-B14F-4D97-AF65-F5344CB8AC3E}">
        <p14:creationId xmlns:p14="http://schemas.microsoft.com/office/powerpoint/2010/main" val="19923294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1703E95D-D310-412E-8035-340B3AE2CEFF}" type="datetime1">
              <a:rPr lang="it-IT" noProof="0" smtClean="0"/>
              <a:t>25/01/24</a:t>
            </a:fld>
            <a:endParaRPr lang="it-IT" noProof="0" dirty="0"/>
          </a:p>
        </p:txBody>
      </p:sp>
      <p:sp>
        <p:nvSpPr>
          <p:cNvPr id="8" name="Footer Placeholder 7"/>
          <p:cNvSpPr>
            <a:spLocks noGrp="1"/>
          </p:cNvSpPr>
          <p:nvPr>
            <p:ph type="ftr" sz="quarter" idx="11"/>
          </p:nvPr>
        </p:nvSpPr>
        <p:spPr/>
        <p:txBody>
          <a:bodyPr/>
          <a:lstStyle/>
          <a:p>
            <a:pPr rtl="0"/>
            <a:r>
              <a:rPr lang="it-IT" noProof="0"/>
              <a:t>Aggiungere un piè di pagina</a:t>
            </a:r>
            <a:endParaRPr lang="it-IT" noProof="0" dirty="0"/>
          </a:p>
        </p:txBody>
      </p:sp>
      <p:sp>
        <p:nvSpPr>
          <p:cNvPr id="9" name="Slide Number Placeholder 8"/>
          <p:cNvSpPr>
            <a:spLocks noGrp="1"/>
          </p:cNvSpPr>
          <p:nvPr>
            <p:ph type="sldNum" sz="quarter" idx="12"/>
          </p:nvPr>
        </p:nvSpPr>
        <p:spPr/>
        <p:txBody>
          <a:bodyPr/>
          <a:lstStyle/>
          <a:p>
            <a:pPr rtl="0"/>
            <a:fld id="{401CF334-2D5C-4859-84A6-CA7E6E43FAEB}" type="slidenum">
              <a:rPr lang="it-IT" noProof="0" smtClean="0"/>
              <a:pPr/>
              <a:t>‹N›</a:t>
            </a:fld>
            <a:endParaRPr lang="it-IT" noProof="0" dirty="0"/>
          </a:p>
        </p:txBody>
      </p:sp>
    </p:spTree>
    <p:extLst>
      <p:ext uri="{BB962C8B-B14F-4D97-AF65-F5344CB8AC3E}">
        <p14:creationId xmlns:p14="http://schemas.microsoft.com/office/powerpoint/2010/main" val="38141330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F3739C16-6476-47D2-992F-B8EAC7FC56CD}" type="datetime1">
              <a:rPr lang="it-IT" noProof="0" smtClean="0"/>
              <a:t>25/01/24</a:t>
            </a:fld>
            <a:endParaRPr lang="it-IT" noProof="0"/>
          </a:p>
        </p:txBody>
      </p:sp>
      <p:sp>
        <p:nvSpPr>
          <p:cNvPr id="4" name="Footer Placeholder 3"/>
          <p:cNvSpPr>
            <a:spLocks noGrp="1"/>
          </p:cNvSpPr>
          <p:nvPr>
            <p:ph type="ftr" sz="quarter" idx="11"/>
          </p:nvPr>
        </p:nvSpPr>
        <p:spPr/>
        <p:txBody>
          <a:bodyPr/>
          <a:lstStyle/>
          <a:p>
            <a:pPr rtl="0"/>
            <a:r>
              <a:rPr lang="it-IT" noProof="0"/>
              <a:t>Aggiungere un piè di pagina</a:t>
            </a:r>
          </a:p>
        </p:txBody>
      </p:sp>
      <p:sp>
        <p:nvSpPr>
          <p:cNvPr id="5" name="Slide Number Placeholder 4"/>
          <p:cNvSpPr>
            <a:spLocks noGrp="1"/>
          </p:cNvSpPr>
          <p:nvPr>
            <p:ph type="sldNum" sz="quarter" idx="12"/>
          </p:nvPr>
        </p:nvSpPr>
        <p:spPr/>
        <p:txBody>
          <a:bodyPr/>
          <a:lstStyle/>
          <a:p>
            <a:pPr rtl="0"/>
            <a:fld id="{401CF334-2D5C-4859-84A6-CA7E6E43FAEB}" type="slidenum">
              <a:rPr lang="it-IT" noProof="0" smtClean="0"/>
              <a:t>‹N›</a:t>
            </a:fld>
            <a:endParaRPr lang="it-IT" noProof="0"/>
          </a:p>
        </p:txBody>
      </p:sp>
    </p:spTree>
    <p:extLst>
      <p:ext uri="{BB962C8B-B14F-4D97-AF65-F5344CB8AC3E}">
        <p14:creationId xmlns:p14="http://schemas.microsoft.com/office/powerpoint/2010/main" val="367916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703E95D-D310-412E-8035-340B3AE2CEFF}" type="datetime1">
              <a:rPr lang="it-IT" noProof="0" smtClean="0"/>
              <a:t>25/01/24</a:t>
            </a:fld>
            <a:endParaRPr lang="it-IT" noProof="0" dirty="0"/>
          </a:p>
        </p:txBody>
      </p:sp>
      <p:sp>
        <p:nvSpPr>
          <p:cNvPr id="3" name="Footer Placeholder 2"/>
          <p:cNvSpPr>
            <a:spLocks noGrp="1"/>
          </p:cNvSpPr>
          <p:nvPr>
            <p:ph type="ftr" sz="quarter" idx="11"/>
          </p:nvPr>
        </p:nvSpPr>
        <p:spPr/>
        <p:txBody>
          <a:bodyPr/>
          <a:lstStyle/>
          <a:p>
            <a:pPr rtl="0"/>
            <a:r>
              <a:rPr lang="it-IT" noProof="0"/>
              <a:t>Aggiungere un piè di pagina</a:t>
            </a:r>
            <a:endParaRPr lang="it-IT" noProof="0" dirty="0"/>
          </a:p>
        </p:txBody>
      </p:sp>
      <p:sp>
        <p:nvSpPr>
          <p:cNvPr id="4" name="Slide Number Placeholder 3"/>
          <p:cNvSpPr>
            <a:spLocks noGrp="1"/>
          </p:cNvSpPr>
          <p:nvPr>
            <p:ph type="sldNum" sz="quarter" idx="12"/>
          </p:nvPr>
        </p:nvSpPr>
        <p:spPr/>
        <p:txBody>
          <a:bodyPr/>
          <a:lstStyle/>
          <a:p>
            <a:pPr rtl="0"/>
            <a:fld id="{401CF334-2D5C-4859-84A6-CA7E6E43FAEB}" type="slidenum">
              <a:rPr lang="it-IT" noProof="0" smtClean="0"/>
              <a:pPr/>
              <a:t>‹N›</a:t>
            </a:fld>
            <a:endParaRPr lang="it-IT" noProof="0" dirty="0"/>
          </a:p>
        </p:txBody>
      </p:sp>
    </p:spTree>
    <p:extLst>
      <p:ext uri="{BB962C8B-B14F-4D97-AF65-F5344CB8AC3E}">
        <p14:creationId xmlns:p14="http://schemas.microsoft.com/office/powerpoint/2010/main" val="33930553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rtl="0"/>
            <a:fld id="{972BAEBA-4FC0-4BD8-A1CD-648DC903B057}" type="datetime1">
              <a:rPr lang="it-IT" noProof="0" smtClean="0"/>
              <a:t>25/01/24</a:t>
            </a:fld>
            <a:endParaRPr lang="it-IT" noProof="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r>
              <a:rPr lang="it-IT" noProof="0"/>
              <a:t>Aggiungere un piè di pagina</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401CF334-2D5C-4859-84A6-CA7E6E43FAEB}" type="slidenum">
              <a:rPr lang="it-IT" noProof="0" smtClean="0"/>
              <a:t>‹N›</a:t>
            </a:fld>
            <a:endParaRPr lang="it-IT" noProof="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956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rtl="0"/>
            <a:fld id="{B48AB539-3A9F-4EED-B7CD-B7B2BFFF30AB}" type="datetime1">
              <a:rPr lang="it-IT" noProof="0" smtClean="0"/>
              <a:t>25/01/24</a:t>
            </a:fld>
            <a:endParaRPr lang="it-IT" noProof="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r>
              <a:rPr lang="it-IT" noProof="0"/>
              <a:t>Aggiungere un piè di pagina</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401CF334-2D5C-4859-84A6-CA7E6E43FAEB}" type="slidenum">
              <a:rPr lang="it-IT" noProof="0" smtClean="0"/>
              <a:pPr/>
              <a:t>‹N›</a:t>
            </a:fld>
            <a:endParaRPr lang="it-IT" noProof="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062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1703E95D-D310-412E-8035-340B3AE2CEFF}" type="datetime1">
              <a:rPr lang="it-IT" noProof="0" smtClean="0"/>
              <a:t>25/01/24</a:t>
            </a:fld>
            <a:endParaRPr lang="it-IT" noProof="0"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r>
              <a:rPr lang="it-IT" noProof="0"/>
              <a:t>Aggiungere un piè di pagina</a:t>
            </a:r>
            <a:endParaRPr lang="it-IT" noProof="0"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401CF334-2D5C-4859-84A6-CA7E6E43FAEB}" type="slidenum">
              <a:rPr lang="it-IT" noProof="0" smtClean="0"/>
              <a:pPr/>
              <a:t>‹N›</a:t>
            </a:fld>
            <a:endParaRPr lang="it-IT" noProof="0"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descr="Arbusti sulla spiaggia">
            <a:extLst>
              <a:ext uri="{FF2B5EF4-FFF2-40B4-BE49-F238E27FC236}">
                <a16:creationId xmlns:a16="http://schemas.microsoft.com/office/drawing/2014/main" id="{0EAE25CD-19F2-9A8C-DCE6-438DF5C47E56}"/>
              </a:ext>
            </a:extLst>
          </p:cNvPr>
          <p:cNvGrpSpPr/>
          <p:nvPr userDrawn="1"/>
        </p:nvGrpSpPr>
        <p:grpSpPr>
          <a:xfrm>
            <a:off x="11112" y="4291013"/>
            <a:ext cx="12180887" cy="2589212"/>
            <a:chOff x="11112" y="4291013"/>
            <a:chExt cx="12180887" cy="2589212"/>
          </a:xfrm>
        </p:grpSpPr>
        <p:sp>
          <p:nvSpPr>
            <p:cNvPr id="8" name="Ovale 7">
              <a:extLst>
                <a:ext uri="{FF2B5EF4-FFF2-40B4-BE49-F238E27FC236}">
                  <a16:creationId xmlns:a16="http://schemas.microsoft.com/office/drawing/2014/main" id="{740A14EF-13E7-A065-61CF-E50D60EBB2C0}"/>
                </a:ext>
              </a:extLst>
            </p:cNvPr>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dirty="0">
                <a:solidFill>
                  <a:schemeClr val="tx2"/>
                </a:solidFill>
              </a:endParaRPr>
            </a:p>
          </p:txBody>
        </p:sp>
        <p:sp>
          <p:nvSpPr>
            <p:cNvPr id="10" name="Figura a mano libera 2">
              <a:extLst>
                <a:ext uri="{FF2B5EF4-FFF2-40B4-BE49-F238E27FC236}">
                  <a16:creationId xmlns:a16="http://schemas.microsoft.com/office/drawing/2014/main" id="{16287193-AFD7-D635-E143-B47826B06FCD}"/>
                </a:ext>
              </a:extLst>
            </p:cNvPr>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11" name="Gruppo 68">
              <a:extLst>
                <a:ext uri="{FF2B5EF4-FFF2-40B4-BE49-F238E27FC236}">
                  <a16:creationId xmlns:a16="http://schemas.microsoft.com/office/drawing/2014/main" id="{B656BC9C-16F8-9BA2-1AB9-632B44D70A67}"/>
                </a:ext>
              </a:extLst>
            </p:cNvPr>
            <p:cNvGrpSpPr>
              <a:grpSpLocks/>
            </p:cNvGrpSpPr>
            <p:nvPr/>
          </p:nvGrpSpPr>
          <p:grpSpPr bwMode="auto">
            <a:xfrm>
              <a:off x="68263" y="4291013"/>
              <a:ext cx="2384425" cy="2447925"/>
              <a:chOff x="43" y="2703"/>
              <a:chExt cx="1502" cy="1542"/>
            </a:xfrm>
          </p:grpSpPr>
          <p:grpSp>
            <p:nvGrpSpPr>
              <p:cNvPr id="55" name="Gruppo 28">
                <a:extLst>
                  <a:ext uri="{FF2B5EF4-FFF2-40B4-BE49-F238E27FC236}">
                    <a16:creationId xmlns:a16="http://schemas.microsoft.com/office/drawing/2014/main" id="{8B3AD0C1-177F-67FF-FEF7-BB3A7272FCCC}"/>
                  </a:ext>
                </a:extLst>
              </p:cNvPr>
              <p:cNvGrpSpPr>
                <a:grpSpLocks/>
              </p:cNvGrpSpPr>
              <p:nvPr/>
            </p:nvGrpSpPr>
            <p:grpSpPr bwMode="auto">
              <a:xfrm>
                <a:off x="106" y="2703"/>
                <a:ext cx="1387" cy="1542"/>
                <a:chOff x="106" y="2703"/>
                <a:chExt cx="1387" cy="1542"/>
              </a:xfrm>
            </p:grpSpPr>
            <p:grpSp>
              <p:nvGrpSpPr>
                <p:cNvPr id="95" name="Gruppo 5">
                  <a:extLst>
                    <a:ext uri="{FF2B5EF4-FFF2-40B4-BE49-F238E27FC236}">
                      <a16:creationId xmlns:a16="http://schemas.microsoft.com/office/drawing/2014/main" id="{185A1DE2-AF6C-0DB2-6626-A202A3AA9C34}"/>
                    </a:ext>
                  </a:extLst>
                </p:cNvPr>
                <p:cNvGrpSpPr>
                  <a:grpSpLocks/>
                </p:cNvGrpSpPr>
                <p:nvPr/>
              </p:nvGrpSpPr>
              <p:grpSpPr bwMode="auto">
                <a:xfrm>
                  <a:off x="506" y="3583"/>
                  <a:ext cx="135" cy="584"/>
                  <a:chOff x="506" y="3583"/>
                  <a:chExt cx="135" cy="584"/>
                </a:xfrm>
              </p:grpSpPr>
              <p:sp>
                <p:nvSpPr>
                  <p:cNvPr id="118" name="Figura a mano libera 3">
                    <a:extLst>
                      <a:ext uri="{FF2B5EF4-FFF2-40B4-BE49-F238E27FC236}">
                        <a16:creationId xmlns:a16="http://schemas.microsoft.com/office/drawing/2014/main" id="{CBB9FDF3-1506-859D-D055-E42DC8B29102}"/>
                      </a:ext>
                    </a:extLst>
                  </p:cNvPr>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9" name="Figura a mano libera 4">
                    <a:extLst>
                      <a:ext uri="{FF2B5EF4-FFF2-40B4-BE49-F238E27FC236}">
                        <a16:creationId xmlns:a16="http://schemas.microsoft.com/office/drawing/2014/main" id="{DD97D065-5C5D-8323-F90F-7438F9F0966B}"/>
                      </a:ext>
                    </a:extLst>
                  </p:cNvPr>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grpSp>
              <p:nvGrpSpPr>
                <p:cNvPr id="96" name="Gruppo 8">
                  <a:extLst>
                    <a:ext uri="{FF2B5EF4-FFF2-40B4-BE49-F238E27FC236}">
                      <a16:creationId xmlns:a16="http://schemas.microsoft.com/office/drawing/2014/main" id="{48F9F619-3767-6988-D4EF-285E775DE015}"/>
                    </a:ext>
                  </a:extLst>
                </p:cNvPr>
                <p:cNvGrpSpPr>
                  <a:grpSpLocks/>
                </p:cNvGrpSpPr>
                <p:nvPr/>
              </p:nvGrpSpPr>
              <p:grpSpPr bwMode="auto">
                <a:xfrm>
                  <a:off x="243" y="3542"/>
                  <a:ext cx="270" cy="631"/>
                  <a:chOff x="243" y="3542"/>
                  <a:chExt cx="270" cy="631"/>
                </a:xfrm>
              </p:grpSpPr>
              <p:sp>
                <p:nvSpPr>
                  <p:cNvPr id="116" name="Figura a mano libera 6">
                    <a:extLst>
                      <a:ext uri="{FF2B5EF4-FFF2-40B4-BE49-F238E27FC236}">
                        <a16:creationId xmlns:a16="http://schemas.microsoft.com/office/drawing/2014/main" id="{97A04631-DEC1-7C63-974E-CF0C587B7D89}"/>
                      </a:ext>
                    </a:extLst>
                  </p:cNvPr>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7" name="Figura a mano libera 7">
                    <a:extLst>
                      <a:ext uri="{FF2B5EF4-FFF2-40B4-BE49-F238E27FC236}">
                        <a16:creationId xmlns:a16="http://schemas.microsoft.com/office/drawing/2014/main" id="{8855EFE3-9EC9-C384-9511-EC6A2B023C76}"/>
                      </a:ext>
                    </a:extLst>
                  </p:cNvPr>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97" name="Figura a mano libera 9">
                  <a:extLst>
                    <a:ext uri="{FF2B5EF4-FFF2-40B4-BE49-F238E27FC236}">
                      <a16:creationId xmlns:a16="http://schemas.microsoft.com/office/drawing/2014/main" id="{A3B94A7E-B3AF-994E-190C-E5605756FD8D}"/>
                    </a:ext>
                  </a:extLst>
                </p:cNvPr>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98" name="Figura a mano libera 10">
                  <a:extLst>
                    <a:ext uri="{FF2B5EF4-FFF2-40B4-BE49-F238E27FC236}">
                      <a16:creationId xmlns:a16="http://schemas.microsoft.com/office/drawing/2014/main" id="{23F29500-C699-DAEF-D687-2651978F157A}"/>
                    </a:ext>
                  </a:extLst>
                </p:cNvPr>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99" name="Figura a mano libera 11">
                  <a:extLst>
                    <a:ext uri="{FF2B5EF4-FFF2-40B4-BE49-F238E27FC236}">
                      <a16:creationId xmlns:a16="http://schemas.microsoft.com/office/drawing/2014/main" id="{283E9479-336A-EE2C-4C9A-45E1D6888C7F}"/>
                    </a:ext>
                  </a:extLst>
                </p:cNvPr>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100" name="Gruppo 16">
                  <a:extLst>
                    <a:ext uri="{FF2B5EF4-FFF2-40B4-BE49-F238E27FC236}">
                      <a16:creationId xmlns:a16="http://schemas.microsoft.com/office/drawing/2014/main" id="{FAE02712-2E08-44CB-BC45-3A2C75955F3A}"/>
                    </a:ext>
                  </a:extLst>
                </p:cNvPr>
                <p:cNvGrpSpPr>
                  <a:grpSpLocks/>
                </p:cNvGrpSpPr>
                <p:nvPr/>
              </p:nvGrpSpPr>
              <p:grpSpPr bwMode="auto">
                <a:xfrm>
                  <a:off x="193" y="2703"/>
                  <a:ext cx="152" cy="1529"/>
                  <a:chOff x="193" y="2703"/>
                  <a:chExt cx="152" cy="1529"/>
                </a:xfrm>
              </p:grpSpPr>
              <p:sp>
                <p:nvSpPr>
                  <p:cNvPr id="112" name="Figura a mano libera 12">
                    <a:extLst>
                      <a:ext uri="{FF2B5EF4-FFF2-40B4-BE49-F238E27FC236}">
                        <a16:creationId xmlns:a16="http://schemas.microsoft.com/office/drawing/2014/main" id="{E51FDCA6-925C-0572-3F32-69BC89571037}"/>
                      </a:ext>
                    </a:extLst>
                  </p:cNvPr>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3" name="Figura a mano libera 13">
                    <a:extLst>
                      <a:ext uri="{FF2B5EF4-FFF2-40B4-BE49-F238E27FC236}">
                        <a16:creationId xmlns:a16="http://schemas.microsoft.com/office/drawing/2014/main" id="{4A9AC56A-D033-7A0F-FCA9-7AD07D64CD78}"/>
                      </a:ext>
                    </a:extLst>
                  </p:cNvPr>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4" name="Figura a mano libera 14">
                    <a:extLst>
                      <a:ext uri="{FF2B5EF4-FFF2-40B4-BE49-F238E27FC236}">
                        <a16:creationId xmlns:a16="http://schemas.microsoft.com/office/drawing/2014/main" id="{BE9FF924-686F-FB02-45A2-A78BE1FD3DA5}"/>
                      </a:ext>
                    </a:extLst>
                  </p:cNvPr>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5" name="Figura a mano libera 15">
                    <a:extLst>
                      <a:ext uri="{FF2B5EF4-FFF2-40B4-BE49-F238E27FC236}">
                        <a16:creationId xmlns:a16="http://schemas.microsoft.com/office/drawing/2014/main" id="{0CC687A4-FA6F-FAF8-4E40-16C674861129}"/>
                      </a:ext>
                    </a:extLst>
                  </p:cNvPr>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101" name="Figura a mano libera 17">
                  <a:extLst>
                    <a:ext uri="{FF2B5EF4-FFF2-40B4-BE49-F238E27FC236}">
                      <a16:creationId xmlns:a16="http://schemas.microsoft.com/office/drawing/2014/main" id="{CB41C3AE-502B-8869-1E12-63EFA380663E}"/>
                    </a:ext>
                  </a:extLst>
                </p:cNvPr>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2" name="Figura a mano libera 18">
                  <a:extLst>
                    <a:ext uri="{FF2B5EF4-FFF2-40B4-BE49-F238E27FC236}">
                      <a16:creationId xmlns:a16="http://schemas.microsoft.com/office/drawing/2014/main" id="{EFB90C39-64CC-79EE-21CD-D5FCFF94CDDA}"/>
                    </a:ext>
                  </a:extLst>
                </p:cNvPr>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3" name="Figura a mano libera 19">
                  <a:extLst>
                    <a:ext uri="{FF2B5EF4-FFF2-40B4-BE49-F238E27FC236}">
                      <a16:creationId xmlns:a16="http://schemas.microsoft.com/office/drawing/2014/main" id="{7434ECF0-6A25-5496-F426-1A2FC4AD5371}"/>
                    </a:ext>
                  </a:extLst>
                </p:cNvPr>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4" name="Figura a mano libera 20">
                  <a:extLst>
                    <a:ext uri="{FF2B5EF4-FFF2-40B4-BE49-F238E27FC236}">
                      <a16:creationId xmlns:a16="http://schemas.microsoft.com/office/drawing/2014/main" id="{B2DBE80A-E5E3-0581-85F7-10E2B0B48D3C}"/>
                    </a:ext>
                  </a:extLst>
                </p:cNvPr>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5" name="Figura a mano libera 21">
                  <a:extLst>
                    <a:ext uri="{FF2B5EF4-FFF2-40B4-BE49-F238E27FC236}">
                      <a16:creationId xmlns:a16="http://schemas.microsoft.com/office/drawing/2014/main" id="{4E379605-5E04-90F8-FEC8-CF6D6C44EA5B}"/>
                    </a:ext>
                  </a:extLst>
                </p:cNvPr>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6" name="Figura a mano libera 22">
                  <a:extLst>
                    <a:ext uri="{FF2B5EF4-FFF2-40B4-BE49-F238E27FC236}">
                      <a16:creationId xmlns:a16="http://schemas.microsoft.com/office/drawing/2014/main" id="{277D20ED-B9E0-B246-70F7-7445CD97C230}"/>
                    </a:ext>
                  </a:extLst>
                </p:cNvPr>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7" name="Figura a mano libera 23">
                  <a:extLst>
                    <a:ext uri="{FF2B5EF4-FFF2-40B4-BE49-F238E27FC236}">
                      <a16:creationId xmlns:a16="http://schemas.microsoft.com/office/drawing/2014/main" id="{BD2749AA-A4E0-87B3-FD13-B116F390FB13}"/>
                    </a:ext>
                  </a:extLst>
                </p:cNvPr>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8" name="Figura a mano libera 24">
                  <a:extLst>
                    <a:ext uri="{FF2B5EF4-FFF2-40B4-BE49-F238E27FC236}">
                      <a16:creationId xmlns:a16="http://schemas.microsoft.com/office/drawing/2014/main" id="{C6B963B8-E18A-5FF7-44BD-2E90F46944FA}"/>
                    </a:ext>
                  </a:extLst>
                </p:cNvPr>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09" name="Figura a mano libera 25">
                  <a:extLst>
                    <a:ext uri="{FF2B5EF4-FFF2-40B4-BE49-F238E27FC236}">
                      <a16:creationId xmlns:a16="http://schemas.microsoft.com/office/drawing/2014/main" id="{01092781-E143-A348-85D7-21084179BCDF}"/>
                    </a:ext>
                  </a:extLst>
                </p:cNvPr>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0" name="Figura a mano libera 26">
                  <a:extLst>
                    <a:ext uri="{FF2B5EF4-FFF2-40B4-BE49-F238E27FC236}">
                      <a16:creationId xmlns:a16="http://schemas.microsoft.com/office/drawing/2014/main" id="{78E8816C-3C8E-9A8E-3127-44DA85CFCC83}"/>
                    </a:ext>
                  </a:extLst>
                </p:cNvPr>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11" name="Figura a mano libera 27">
                  <a:extLst>
                    <a:ext uri="{FF2B5EF4-FFF2-40B4-BE49-F238E27FC236}">
                      <a16:creationId xmlns:a16="http://schemas.microsoft.com/office/drawing/2014/main" id="{586E9BB5-1742-5CAC-B4FD-27D7D508F112}"/>
                    </a:ext>
                  </a:extLst>
                </p:cNvPr>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56" name="Figura a mano libera 29">
                <a:extLst>
                  <a:ext uri="{FF2B5EF4-FFF2-40B4-BE49-F238E27FC236}">
                    <a16:creationId xmlns:a16="http://schemas.microsoft.com/office/drawing/2014/main" id="{2ACA0ECF-3892-99D3-7576-0761DA4A086F}"/>
                  </a:ext>
                </a:extLst>
              </p:cNvPr>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57" name="Gruppo 33">
                <a:extLst>
                  <a:ext uri="{FF2B5EF4-FFF2-40B4-BE49-F238E27FC236}">
                    <a16:creationId xmlns:a16="http://schemas.microsoft.com/office/drawing/2014/main" id="{9A276F25-C77B-FF29-0B0A-0F7FE5C1E0D5}"/>
                  </a:ext>
                </a:extLst>
              </p:cNvPr>
              <p:cNvGrpSpPr>
                <a:grpSpLocks/>
              </p:cNvGrpSpPr>
              <p:nvPr/>
            </p:nvGrpSpPr>
            <p:grpSpPr bwMode="auto">
              <a:xfrm>
                <a:off x="454" y="3586"/>
                <a:ext cx="255" cy="498"/>
                <a:chOff x="454" y="3586"/>
                <a:chExt cx="255" cy="498"/>
              </a:xfrm>
            </p:grpSpPr>
            <p:sp>
              <p:nvSpPr>
                <p:cNvPr id="92" name="Figura a mano libera 30">
                  <a:extLst>
                    <a:ext uri="{FF2B5EF4-FFF2-40B4-BE49-F238E27FC236}">
                      <a16:creationId xmlns:a16="http://schemas.microsoft.com/office/drawing/2014/main" id="{71D37F9D-C702-273B-0994-588BD0DF153F}"/>
                    </a:ext>
                  </a:extLst>
                </p:cNvPr>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93" name="Figura a mano libera 31">
                  <a:extLst>
                    <a:ext uri="{FF2B5EF4-FFF2-40B4-BE49-F238E27FC236}">
                      <a16:creationId xmlns:a16="http://schemas.microsoft.com/office/drawing/2014/main" id="{3124F800-0AF1-FE72-6F33-26C6F2E25A40}"/>
                    </a:ext>
                  </a:extLst>
                </p:cNvPr>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94" name="Figura a mano libera 32">
                  <a:extLst>
                    <a:ext uri="{FF2B5EF4-FFF2-40B4-BE49-F238E27FC236}">
                      <a16:creationId xmlns:a16="http://schemas.microsoft.com/office/drawing/2014/main" id="{9550818D-B66D-4E17-68F0-CF2BBC728B1C}"/>
                    </a:ext>
                  </a:extLst>
                </p:cNvPr>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58" name="Figura a mano libera 34">
                <a:extLst>
                  <a:ext uri="{FF2B5EF4-FFF2-40B4-BE49-F238E27FC236}">
                    <a16:creationId xmlns:a16="http://schemas.microsoft.com/office/drawing/2014/main" id="{EE582054-9830-AC37-67A3-FA7F2476C7F1}"/>
                  </a:ext>
                </a:extLst>
              </p:cNvPr>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59" name="Figura a mano libera 35">
                <a:extLst>
                  <a:ext uri="{FF2B5EF4-FFF2-40B4-BE49-F238E27FC236}">
                    <a16:creationId xmlns:a16="http://schemas.microsoft.com/office/drawing/2014/main" id="{1A4EC0B5-8176-AFE2-3260-D1A420E39190}"/>
                  </a:ext>
                </a:extLst>
              </p:cNvPr>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60" name="Gruppo 38">
                <a:extLst>
                  <a:ext uri="{FF2B5EF4-FFF2-40B4-BE49-F238E27FC236}">
                    <a16:creationId xmlns:a16="http://schemas.microsoft.com/office/drawing/2014/main" id="{C90F1D53-90E3-AEFB-174D-56412313A7CA}"/>
                  </a:ext>
                </a:extLst>
              </p:cNvPr>
              <p:cNvGrpSpPr>
                <a:grpSpLocks/>
              </p:cNvGrpSpPr>
              <p:nvPr/>
            </p:nvGrpSpPr>
            <p:grpSpPr bwMode="auto">
              <a:xfrm>
                <a:off x="139" y="3607"/>
                <a:ext cx="217" cy="566"/>
                <a:chOff x="139" y="3607"/>
                <a:chExt cx="217" cy="566"/>
              </a:xfrm>
            </p:grpSpPr>
            <p:sp>
              <p:nvSpPr>
                <p:cNvPr id="90" name="Figura a mano libera 36">
                  <a:extLst>
                    <a:ext uri="{FF2B5EF4-FFF2-40B4-BE49-F238E27FC236}">
                      <a16:creationId xmlns:a16="http://schemas.microsoft.com/office/drawing/2014/main" id="{A867EC49-231A-8783-BD48-5E5A58E9484C}"/>
                    </a:ext>
                  </a:extLst>
                </p:cNvPr>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91" name="Figura a mano libera 37">
                  <a:extLst>
                    <a:ext uri="{FF2B5EF4-FFF2-40B4-BE49-F238E27FC236}">
                      <a16:creationId xmlns:a16="http://schemas.microsoft.com/office/drawing/2014/main" id="{40F609C7-B9E3-AAEF-B704-61E38E7C2695}"/>
                    </a:ext>
                  </a:extLst>
                </p:cNvPr>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61" name="Figura a mano libera 39">
                <a:extLst>
                  <a:ext uri="{FF2B5EF4-FFF2-40B4-BE49-F238E27FC236}">
                    <a16:creationId xmlns:a16="http://schemas.microsoft.com/office/drawing/2014/main" id="{641EC269-670E-9576-6E99-8D22D76A5CD9}"/>
                  </a:ext>
                </a:extLst>
              </p:cNvPr>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62" name="Gruppo 47">
                <a:extLst>
                  <a:ext uri="{FF2B5EF4-FFF2-40B4-BE49-F238E27FC236}">
                    <a16:creationId xmlns:a16="http://schemas.microsoft.com/office/drawing/2014/main" id="{9BDCBA6F-8FBF-565E-25C0-7D490D250AD4}"/>
                  </a:ext>
                </a:extLst>
              </p:cNvPr>
              <p:cNvGrpSpPr>
                <a:grpSpLocks/>
              </p:cNvGrpSpPr>
              <p:nvPr/>
            </p:nvGrpSpPr>
            <p:grpSpPr bwMode="auto">
              <a:xfrm>
                <a:off x="117" y="2718"/>
                <a:ext cx="332" cy="1514"/>
                <a:chOff x="117" y="2718"/>
                <a:chExt cx="332" cy="1514"/>
              </a:xfrm>
            </p:grpSpPr>
            <p:sp>
              <p:nvSpPr>
                <p:cNvPr id="83" name="Figura a mano libera 40">
                  <a:extLst>
                    <a:ext uri="{FF2B5EF4-FFF2-40B4-BE49-F238E27FC236}">
                      <a16:creationId xmlns:a16="http://schemas.microsoft.com/office/drawing/2014/main" id="{1181FBF5-85F9-DA36-65EA-5405607BDF1E}"/>
                    </a:ext>
                  </a:extLst>
                </p:cNvPr>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84" name="Figura a mano libera 41">
                  <a:extLst>
                    <a:ext uri="{FF2B5EF4-FFF2-40B4-BE49-F238E27FC236}">
                      <a16:creationId xmlns:a16="http://schemas.microsoft.com/office/drawing/2014/main" id="{AB108F59-4C08-A2AD-07CA-E74D482E7F0E}"/>
                    </a:ext>
                  </a:extLst>
                </p:cNvPr>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85" name="Gruppo 44">
                  <a:extLst>
                    <a:ext uri="{FF2B5EF4-FFF2-40B4-BE49-F238E27FC236}">
                      <a16:creationId xmlns:a16="http://schemas.microsoft.com/office/drawing/2014/main" id="{27929B9C-D9A7-FDB4-0F1B-E08395FA9DB3}"/>
                    </a:ext>
                  </a:extLst>
                </p:cNvPr>
                <p:cNvGrpSpPr>
                  <a:grpSpLocks/>
                </p:cNvGrpSpPr>
                <p:nvPr/>
              </p:nvGrpSpPr>
              <p:grpSpPr bwMode="auto">
                <a:xfrm>
                  <a:off x="231" y="2718"/>
                  <a:ext cx="218" cy="641"/>
                  <a:chOff x="231" y="2718"/>
                  <a:chExt cx="218" cy="641"/>
                </a:xfrm>
              </p:grpSpPr>
              <p:sp>
                <p:nvSpPr>
                  <p:cNvPr id="88" name="Figura a mano libera 42">
                    <a:extLst>
                      <a:ext uri="{FF2B5EF4-FFF2-40B4-BE49-F238E27FC236}">
                        <a16:creationId xmlns:a16="http://schemas.microsoft.com/office/drawing/2014/main" id="{CBD5052E-240C-6289-0ED1-A513D257B5CE}"/>
                      </a:ext>
                    </a:extLst>
                  </p:cNvPr>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89" name="Figura a mano libera 43">
                    <a:extLst>
                      <a:ext uri="{FF2B5EF4-FFF2-40B4-BE49-F238E27FC236}">
                        <a16:creationId xmlns:a16="http://schemas.microsoft.com/office/drawing/2014/main" id="{369E0F4E-49A3-082C-0ED4-321A8C407BA6}"/>
                      </a:ext>
                    </a:extLst>
                  </p:cNvPr>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86" name="Figura a mano libera 45">
                  <a:extLst>
                    <a:ext uri="{FF2B5EF4-FFF2-40B4-BE49-F238E27FC236}">
                      <a16:creationId xmlns:a16="http://schemas.microsoft.com/office/drawing/2014/main" id="{121004C4-5157-970F-AB56-BCE712661065}"/>
                    </a:ext>
                  </a:extLst>
                </p:cNvPr>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87" name="Figura a mano libera 46">
                  <a:extLst>
                    <a:ext uri="{FF2B5EF4-FFF2-40B4-BE49-F238E27FC236}">
                      <a16:creationId xmlns:a16="http://schemas.microsoft.com/office/drawing/2014/main" id="{A26D4E37-E49D-79CC-1C2F-F79D87DBAEE1}"/>
                    </a:ext>
                  </a:extLst>
                </p:cNvPr>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63" name="Figura a mano libera 48">
                <a:extLst>
                  <a:ext uri="{FF2B5EF4-FFF2-40B4-BE49-F238E27FC236}">
                    <a16:creationId xmlns:a16="http://schemas.microsoft.com/office/drawing/2014/main" id="{F2E8D212-F632-97BF-33CF-B064D4366077}"/>
                  </a:ext>
                </a:extLst>
              </p:cNvPr>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64" name="Figura a mano libera 49">
                <a:extLst>
                  <a:ext uri="{FF2B5EF4-FFF2-40B4-BE49-F238E27FC236}">
                    <a16:creationId xmlns:a16="http://schemas.microsoft.com/office/drawing/2014/main" id="{6185D113-58F5-8E19-3491-0B9B3F0D35E8}"/>
                  </a:ext>
                </a:extLst>
              </p:cNvPr>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65" name="Figura a mano libera 50">
                <a:extLst>
                  <a:ext uri="{FF2B5EF4-FFF2-40B4-BE49-F238E27FC236}">
                    <a16:creationId xmlns:a16="http://schemas.microsoft.com/office/drawing/2014/main" id="{33E5539F-CCBC-4753-FCA2-580B5A250592}"/>
                  </a:ext>
                </a:extLst>
              </p:cNvPr>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66" name="Figura a mano libera 51">
                <a:extLst>
                  <a:ext uri="{FF2B5EF4-FFF2-40B4-BE49-F238E27FC236}">
                    <a16:creationId xmlns:a16="http://schemas.microsoft.com/office/drawing/2014/main" id="{CA1A9B54-017F-2157-31D6-01386B39DF7E}"/>
                  </a:ext>
                </a:extLst>
              </p:cNvPr>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67" name="Figura a mano libera 52">
                <a:extLst>
                  <a:ext uri="{FF2B5EF4-FFF2-40B4-BE49-F238E27FC236}">
                    <a16:creationId xmlns:a16="http://schemas.microsoft.com/office/drawing/2014/main" id="{EF4C5900-4F40-4313-93B0-84278DAABAEB}"/>
                  </a:ext>
                </a:extLst>
              </p:cNvPr>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68" name="Figura a mano libera 53">
                <a:extLst>
                  <a:ext uri="{FF2B5EF4-FFF2-40B4-BE49-F238E27FC236}">
                    <a16:creationId xmlns:a16="http://schemas.microsoft.com/office/drawing/2014/main" id="{C692A927-432E-A087-763D-838BB19DB385}"/>
                  </a:ext>
                </a:extLst>
              </p:cNvPr>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69" name="Figura a mano libera 54">
                <a:extLst>
                  <a:ext uri="{FF2B5EF4-FFF2-40B4-BE49-F238E27FC236}">
                    <a16:creationId xmlns:a16="http://schemas.microsoft.com/office/drawing/2014/main" id="{AB09F858-DCA3-B14D-51E0-1E9F65BF952F}"/>
                  </a:ext>
                </a:extLst>
              </p:cNvPr>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0" name="Figura a mano libera 55">
                <a:extLst>
                  <a:ext uri="{FF2B5EF4-FFF2-40B4-BE49-F238E27FC236}">
                    <a16:creationId xmlns:a16="http://schemas.microsoft.com/office/drawing/2014/main" id="{A0C65CDF-EC84-CF7E-8913-EFA414FF532A}"/>
                  </a:ext>
                </a:extLst>
              </p:cNvPr>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1" name="Figura a mano libera 56">
                <a:extLst>
                  <a:ext uri="{FF2B5EF4-FFF2-40B4-BE49-F238E27FC236}">
                    <a16:creationId xmlns:a16="http://schemas.microsoft.com/office/drawing/2014/main" id="{A2500904-96AC-F98B-C379-B4ED6A10007E}"/>
                  </a:ext>
                </a:extLst>
              </p:cNvPr>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2" name="Figura a mano libera 57">
                <a:extLst>
                  <a:ext uri="{FF2B5EF4-FFF2-40B4-BE49-F238E27FC236}">
                    <a16:creationId xmlns:a16="http://schemas.microsoft.com/office/drawing/2014/main" id="{EFCF9FAC-9156-B108-BC52-8AFF794690A4}"/>
                  </a:ext>
                </a:extLst>
              </p:cNvPr>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3" name="Figura a mano libera 58">
                <a:extLst>
                  <a:ext uri="{FF2B5EF4-FFF2-40B4-BE49-F238E27FC236}">
                    <a16:creationId xmlns:a16="http://schemas.microsoft.com/office/drawing/2014/main" id="{9049F037-3529-E8D9-FB5B-A0D7574840D5}"/>
                  </a:ext>
                </a:extLst>
              </p:cNvPr>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4" name="Figura a mano libera 59">
                <a:extLst>
                  <a:ext uri="{FF2B5EF4-FFF2-40B4-BE49-F238E27FC236}">
                    <a16:creationId xmlns:a16="http://schemas.microsoft.com/office/drawing/2014/main" id="{30263736-FBE5-A452-425A-4C27880AE815}"/>
                  </a:ext>
                </a:extLst>
              </p:cNvPr>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nvGrpSpPr>
              <p:cNvPr id="75" name="Gruppo 62">
                <a:extLst>
                  <a:ext uri="{FF2B5EF4-FFF2-40B4-BE49-F238E27FC236}">
                    <a16:creationId xmlns:a16="http://schemas.microsoft.com/office/drawing/2014/main" id="{B6CD34FE-1560-058B-2501-607B48AA4EC6}"/>
                  </a:ext>
                </a:extLst>
              </p:cNvPr>
              <p:cNvGrpSpPr>
                <a:grpSpLocks/>
              </p:cNvGrpSpPr>
              <p:nvPr/>
            </p:nvGrpSpPr>
            <p:grpSpPr bwMode="auto">
              <a:xfrm>
                <a:off x="487" y="3200"/>
                <a:ext cx="385" cy="440"/>
                <a:chOff x="487" y="3200"/>
                <a:chExt cx="385" cy="440"/>
              </a:xfrm>
            </p:grpSpPr>
            <p:sp>
              <p:nvSpPr>
                <p:cNvPr id="81" name="Figura a mano libera 60">
                  <a:extLst>
                    <a:ext uri="{FF2B5EF4-FFF2-40B4-BE49-F238E27FC236}">
                      <a16:creationId xmlns:a16="http://schemas.microsoft.com/office/drawing/2014/main" id="{950AB5EC-B208-0BC6-2533-B5C7C277F85B}"/>
                    </a:ext>
                  </a:extLst>
                </p:cNvPr>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82" name="Figura a mano libera 61">
                  <a:extLst>
                    <a:ext uri="{FF2B5EF4-FFF2-40B4-BE49-F238E27FC236}">
                      <a16:creationId xmlns:a16="http://schemas.microsoft.com/office/drawing/2014/main" id="{A2322E53-147C-B5BA-02C4-98B092F30CAC}"/>
                    </a:ext>
                  </a:extLst>
                </p:cNvPr>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76" name="Figura a mano libera 63">
                <a:extLst>
                  <a:ext uri="{FF2B5EF4-FFF2-40B4-BE49-F238E27FC236}">
                    <a16:creationId xmlns:a16="http://schemas.microsoft.com/office/drawing/2014/main" id="{DF6D0A90-8F4E-F453-4BF2-423F44589620}"/>
                  </a:ext>
                </a:extLst>
              </p:cNvPr>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7" name="Figura a mano libera 64">
                <a:extLst>
                  <a:ext uri="{FF2B5EF4-FFF2-40B4-BE49-F238E27FC236}">
                    <a16:creationId xmlns:a16="http://schemas.microsoft.com/office/drawing/2014/main" id="{1D4C33D8-53E8-7947-E46E-4247BDC44EA2}"/>
                  </a:ext>
                </a:extLst>
              </p:cNvPr>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8" name="Figura a mano libera 65">
                <a:extLst>
                  <a:ext uri="{FF2B5EF4-FFF2-40B4-BE49-F238E27FC236}">
                    <a16:creationId xmlns:a16="http://schemas.microsoft.com/office/drawing/2014/main" id="{44D27F85-353C-4B9C-0BA6-7439A402376C}"/>
                  </a:ext>
                </a:extLst>
              </p:cNvPr>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79" name="Figura a mano libera 66">
                <a:extLst>
                  <a:ext uri="{FF2B5EF4-FFF2-40B4-BE49-F238E27FC236}">
                    <a16:creationId xmlns:a16="http://schemas.microsoft.com/office/drawing/2014/main" id="{33F14DB5-4221-C8AB-346A-EE6FFE2D79BB}"/>
                  </a:ext>
                </a:extLst>
              </p:cNvPr>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80" name="Figura a mano libera 67">
                <a:extLst>
                  <a:ext uri="{FF2B5EF4-FFF2-40B4-BE49-F238E27FC236}">
                    <a16:creationId xmlns:a16="http://schemas.microsoft.com/office/drawing/2014/main" id="{4E0A7B20-08A3-F26C-7D79-81927578ACAD}"/>
                  </a:ext>
                </a:extLst>
              </p:cNvPr>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grpSp>
          <p:nvGrpSpPr>
            <p:cNvPr id="12" name="Gruppo 111">
              <a:extLst>
                <a:ext uri="{FF2B5EF4-FFF2-40B4-BE49-F238E27FC236}">
                  <a16:creationId xmlns:a16="http://schemas.microsoft.com/office/drawing/2014/main" id="{A4D0AA73-91BA-3771-D192-340BA6FE524E}"/>
                </a:ext>
              </a:extLst>
            </p:cNvPr>
            <p:cNvGrpSpPr>
              <a:grpSpLocks/>
            </p:cNvGrpSpPr>
            <p:nvPr/>
          </p:nvGrpSpPr>
          <p:grpSpPr bwMode="auto">
            <a:xfrm>
              <a:off x="10057193" y="5283200"/>
              <a:ext cx="2032000" cy="1581150"/>
              <a:chOff x="4495" y="3328"/>
              <a:chExt cx="1280" cy="996"/>
            </a:xfrm>
          </p:grpSpPr>
          <p:grpSp>
            <p:nvGrpSpPr>
              <p:cNvPr id="13" name="Gruppo 84">
                <a:extLst>
                  <a:ext uri="{FF2B5EF4-FFF2-40B4-BE49-F238E27FC236}">
                    <a16:creationId xmlns:a16="http://schemas.microsoft.com/office/drawing/2014/main" id="{D19DD50C-2214-994F-946F-1BFBCC52A8B3}"/>
                  </a:ext>
                </a:extLst>
              </p:cNvPr>
              <p:cNvGrpSpPr>
                <a:grpSpLocks/>
              </p:cNvGrpSpPr>
              <p:nvPr/>
            </p:nvGrpSpPr>
            <p:grpSpPr bwMode="auto">
              <a:xfrm>
                <a:off x="4636" y="3328"/>
                <a:ext cx="1056" cy="993"/>
                <a:chOff x="4636" y="3328"/>
                <a:chExt cx="1056" cy="993"/>
              </a:xfrm>
            </p:grpSpPr>
            <p:sp>
              <p:nvSpPr>
                <p:cNvPr id="40" name="Figura a mano libera 69">
                  <a:extLst>
                    <a:ext uri="{FF2B5EF4-FFF2-40B4-BE49-F238E27FC236}">
                      <a16:creationId xmlns:a16="http://schemas.microsoft.com/office/drawing/2014/main" id="{1E1ED54A-8415-4F15-763D-C8F05550BEC7}"/>
                    </a:ext>
                  </a:extLst>
                </p:cNvPr>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1" name="Figura a mano libera 70">
                  <a:extLst>
                    <a:ext uri="{FF2B5EF4-FFF2-40B4-BE49-F238E27FC236}">
                      <a16:creationId xmlns:a16="http://schemas.microsoft.com/office/drawing/2014/main" id="{3A80C6F8-BAD9-982D-3D54-C477494B14DE}"/>
                    </a:ext>
                  </a:extLst>
                </p:cNvPr>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2" name="Figura a mano libera 71">
                  <a:extLst>
                    <a:ext uri="{FF2B5EF4-FFF2-40B4-BE49-F238E27FC236}">
                      <a16:creationId xmlns:a16="http://schemas.microsoft.com/office/drawing/2014/main" id="{FFB5C3D1-8C2F-B480-7280-D99F8B532419}"/>
                    </a:ext>
                  </a:extLst>
                </p:cNvPr>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3" name="Figura a mano libera 72">
                  <a:extLst>
                    <a:ext uri="{FF2B5EF4-FFF2-40B4-BE49-F238E27FC236}">
                      <a16:creationId xmlns:a16="http://schemas.microsoft.com/office/drawing/2014/main" id="{2E679747-4D68-D0BF-2132-281743E1B52F}"/>
                    </a:ext>
                  </a:extLst>
                </p:cNvPr>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4" name="Figura a mano libera 73">
                  <a:extLst>
                    <a:ext uri="{FF2B5EF4-FFF2-40B4-BE49-F238E27FC236}">
                      <a16:creationId xmlns:a16="http://schemas.microsoft.com/office/drawing/2014/main" id="{4D7FACF1-08DC-2706-7AE2-21A839CCA884}"/>
                    </a:ext>
                  </a:extLst>
                </p:cNvPr>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5" name="Figura a mano libera 74">
                  <a:extLst>
                    <a:ext uri="{FF2B5EF4-FFF2-40B4-BE49-F238E27FC236}">
                      <a16:creationId xmlns:a16="http://schemas.microsoft.com/office/drawing/2014/main" id="{E237DEEF-2E2C-739D-B7CD-481CD1072A90}"/>
                    </a:ext>
                  </a:extLst>
                </p:cNvPr>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6" name="Figura a mano libera 75">
                  <a:extLst>
                    <a:ext uri="{FF2B5EF4-FFF2-40B4-BE49-F238E27FC236}">
                      <a16:creationId xmlns:a16="http://schemas.microsoft.com/office/drawing/2014/main" id="{6509BAB7-659A-3E33-CD2D-B9E294A5A769}"/>
                    </a:ext>
                  </a:extLst>
                </p:cNvPr>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7" name="Figura a mano libera 76">
                  <a:extLst>
                    <a:ext uri="{FF2B5EF4-FFF2-40B4-BE49-F238E27FC236}">
                      <a16:creationId xmlns:a16="http://schemas.microsoft.com/office/drawing/2014/main" id="{FD301285-AC94-E1CB-921E-0BA6352005D6}"/>
                    </a:ext>
                  </a:extLst>
                </p:cNvPr>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8" name="Figura a mano libera 77">
                  <a:extLst>
                    <a:ext uri="{FF2B5EF4-FFF2-40B4-BE49-F238E27FC236}">
                      <a16:creationId xmlns:a16="http://schemas.microsoft.com/office/drawing/2014/main" id="{F1B4369B-940A-8E2D-2D33-D43E762D54A1}"/>
                    </a:ext>
                  </a:extLst>
                </p:cNvPr>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49" name="Figura a mano libera 78">
                  <a:extLst>
                    <a:ext uri="{FF2B5EF4-FFF2-40B4-BE49-F238E27FC236}">
                      <a16:creationId xmlns:a16="http://schemas.microsoft.com/office/drawing/2014/main" id="{BA3BF731-B524-1758-0721-55ABA007FCAF}"/>
                    </a:ext>
                  </a:extLst>
                </p:cNvPr>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50" name="Figura a mano libera 79">
                  <a:extLst>
                    <a:ext uri="{FF2B5EF4-FFF2-40B4-BE49-F238E27FC236}">
                      <a16:creationId xmlns:a16="http://schemas.microsoft.com/office/drawing/2014/main" id="{23E1C48D-7BD1-85BC-DAA7-6BE69525D79A}"/>
                    </a:ext>
                  </a:extLst>
                </p:cNvPr>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51" name="Figura a mano libera 80">
                  <a:extLst>
                    <a:ext uri="{FF2B5EF4-FFF2-40B4-BE49-F238E27FC236}">
                      <a16:creationId xmlns:a16="http://schemas.microsoft.com/office/drawing/2014/main" id="{88BB205E-4D3D-C795-8F60-DC31F43716BC}"/>
                    </a:ext>
                  </a:extLst>
                </p:cNvPr>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52" name="Figura a mano libera 81">
                  <a:extLst>
                    <a:ext uri="{FF2B5EF4-FFF2-40B4-BE49-F238E27FC236}">
                      <a16:creationId xmlns:a16="http://schemas.microsoft.com/office/drawing/2014/main" id="{2CF9D356-C755-AD92-F528-9289FBE57D99}"/>
                    </a:ext>
                  </a:extLst>
                </p:cNvPr>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53" name="Figura a mano libera 82">
                  <a:extLst>
                    <a:ext uri="{FF2B5EF4-FFF2-40B4-BE49-F238E27FC236}">
                      <a16:creationId xmlns:a16="http://schemas.microsoft.com/office/drawing/2014/main" id="{3C0CCED9-C8D7-A328-3C0C-EED2CB3461FF}"/>
                    </a:ext>
                  </a:extLst>
                </p:cNvPr>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54" name="Figura a mano libera 83">
                  <a:extLst>
                    <a:ext uri="{FF2B5EF4-FFF2-40B4-BE49-F238E27FC236}">
                      <a16:creationId xmlns:a16="http://schemas.microsoft.com/office/drawing/2014/main" id="{28548946-036E-C2D5-D9C5-2DD722FD177F}"/>
                    </a:ext>
                  </a:extLst>
                </p:cNvPr>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sp>
            <p:nvSpPr>
              <p:cNvPr id="14" name="Figura a mano libera 85">
                <a:extLst>
                  <a:ext uri="{FF2B5EF4-FFF2-40B4-BE49-F238E27FC236}">
                    <a16:creationId xmlns:a16="http://schemas.microsoft.com/office/drawing/2014/main" id="{9F8ED69A-1C69-D3DA-899B-BDA80F954A94}"/>
                  </a:ext>
                </a:extLst>
              </p:cNvPr>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5" name="Figura a mano libera 86">
                <a:extLst>
                  <a:ext uri="{FF2B5EF4-FFF2-40B4-BE49-F238E27FC236}">
                    <a16:creationId xmlns:a16="http://schemas.microsoft.com/office/drawing/2014/main" id="{16A523D0-4148-3756-135A-DB3DC82614B3}"/>
                  </a:ext>
                </a:extLst>
              </p:cNvPr>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6" name="Figura a mano libera 87">
                <a:extLst>
                  <a:ext uri="{FF2B5EF4-FFF2-40B4-BE49-F238E27FC236}">
                    <a16:creationId xmlns:a16="http://schemas.microsoft.com/office/drawing/2014/main" id="{7FDFE8FD-F405-3732-4357-98DFB4E43D98}"/>
                  </a:ext>
                </a:extLst>
              </p:cNvPr>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7" name="Figura a mano libera 88">
                <a:extLst>
                  <a:ext uri="{FF2B5EF4-FFF2-40B4-BE49-F238E27FC236}">
                    <a16:creationId xmlns:a16="http://schemas.microsoft.com/office/drawing/2014/main" id="{56F28A68-CE98-3F4D-EEAC-3FBD85D5452A}"/>
                  </a:ext>
                </a:extLst>
              </p:cNvPr>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8" name="Figura a mano libera 89">
                <a:extLst>
                  <a:ext uri="{FF2B5EF4-FFF2-40B4-BE49-F238E27FC236}">
                    <a16:creationId xmlns:a16="http://schemas.microsoft.com/office/drawing/2014/main" id="{C1ACDE78-A390-84D3-99A5-A03BEDF2A3A0}"/>
                  </a:ext>
                </a:extLst>
              </p:cNvPr>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19" name="Figura a mano libera 90">
                <a:extLst>
                  <a:ext uri="{FF2B5EF4-FFF2-40B4-BE49-F238E27FC236}">
                    <a16:creationId xmlns:a16="http://schemas.microsoft.com/office/drawing/2014/main" id="{449C472F-A631-3AC4-FA50-B8B5D37D0C5A}"/>
                  </a:ext>
                </a:extLst>
              </p:cNvPr>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0" name="Figura a mano libera 91">
                <a:extLst>
                  <a:ext uri="{FF2B5EF4-FFF2-40B4-BE49-F238E27FC236}">
                    <a16:creationId xmlns:a16="http://schemas.microsoft.com/office/drawing/2014/main" id="{238AED68-C5DB-6849-1206-58F9AA1C46C6}"/>
                  </a:ext>
                </a:extLst>
              </p:cNvPr>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1" name="Figura a mano libera 92">
                <a:extLst>
                  <a:ext uri="{FF2B5EF4-FFF2-40B4-BE49-F238E27FC236}">
                    <a16:creationId xmlns:a16="http://schemas.microsoft.com/office/drawing/2014/main" id="{12B53A87-158A-792F-6468-E1022022567C}"/>
                  </a:ext>
                </a:extLst>
              </p:cNvPr>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2" name="Figura a mano libera 93">
                <a:extLst>
                  <a:ext uri="{FF2B5EF4-FFF2-40B4-BE49-F238E27FC236}">
                    <a16:creationId xmlns:a16="http://schemas.microsoft.com/office/drawing/2014/main" id="{8494A9CD-7136-F4D2-6AB2-26816AF65FA4}"/>
                  </a:ext>
                </a:extLst>
              </p:cNvPr>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3" name="Figura a mano libera 94">
                <a:extLst>
                  <a:ext uri="{FF2B5EF4-FFF2-40B4-BE49-F238E27FC236}">
                    <a16:creationId xmlns:a16="http://schemas.microsoft.com/office/drawing/2014/main" id="{0B9372EF-142C-0534-F017-39258D5F6669}"/>
                  </a:ext>
                </a:extLst>
              </p:cNvPr>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4" name="Figura a mano libera 95">
                <a:extLst>
                  <a:ext uri="{FF2B5EF4-FFF2-40B4-BE49-F238E27FC236}">
                    <a16:creationId xmlns:a16="http://schemas.microsoft.com/office/drawing/2014/main" id="{A4ADE8F5-FD83-760A-1BEC-C2BBE2AEB658}"/>
                  </a:ext>
                </a:extLst>
              </p:cNvPr>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5" name="Figura a mano libera 96">
                <a:extLst>
                  <a:ext uri="{FF2B5EF4-FFF2-40B4-BE49-F238E27FC236}">
                    <a16:creationId xmlns:a16="http://schemas.microsoft.com/office/drawing/2014/main" id="{B9944F5F-804C-3DBE-51C3-561703FFA11B}"/>
                  </a:ext>
                </a:extLst>
              </p:cNvPr>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6" name="Figura a mano libera 97">
                <a:extLst>
                  <a:ext uri="{FF2B5EF4-FFF2-40B4-BE49-F238E27FC236}">
                    <a16:creationId xmlns:a16="http://schemas.microsoft.com/office/drawing/2014/main" id="{F5E519EC-3505-28D8-7E2D-A83FC87811FC}"/>
                  </a:ext>
                </a:extLst>
              </p:cNvPr>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7" name="Figura a mano libera 98">
                <a:extLst>
                  <a:ext uri="{FF2B5EF4-FFF2-40B4-BE49-F238E27FC236}">
                    <a16:creationId xmlns:a16="http://schemas.microsoft.com/office/drawing/2014/main" id="{BB983978-0AE5-F792-0DDF-48D9399F59C7}"/>
                  </a:ext>
                </a:extLst>
              </p:cNvPr>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8" name="Figura a mano libera 99">
                <a:extLst>
                  <a:ext uri="{FF2B5EF4-FFF2-40B4-BE49-F238E27FC236}">
                    <a16:creationId xmlns:a16="http://schemas.microsoft.com/office/drawing/2014/main" id="{102DC2E4-8616-5C40-AE34-EDA9895C1584}"/>
                  </a:ext>
                </a:extLst>
              </p:cNvPr>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29" name="Figura a mano libera 100">
                <a:extLst>
                  <a:ext uri="{FF2B5EF4-FFF2-40B4-BE49-F238E27FC236}">
                    <a16:creationId xmlns:a16="http://schemas.microsoft.com/office/drawing/2014/main" id="{AF2A9D3E-BE80-9ED8-F2B9-76C4B39A2691}"/>
                  </a:ext>
                </a:extLst>
              </p:cNvPr>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0" name="Figura a mano libera 101">
                <a:extLst>
                  <a:ext uri="{FF2B5EF4-FFF2-40B4-BE49-F238E27FC236}">
                    <a16:creationId xmlns:a16="http://schemas.microsoft.com/office/drawing/2014/main" id="{5EE130E7-1A98-B3CF-D86C-6E03033449DB}"/>
                  </a:ext>
                </a:extLst>
              </p:cNvPr>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1" name="Figura a mano libera 102">
                <a:extLst>
                  <a:ext uri="{FF2B5EF4-FFF2-40B4-BE49-F238E27FC236}">
                    <a16:creationId xmlns:a16="http://schemas.microsoft.com/office/drawing/2014/main" id="{1DD7217D-E8BA-7F5A-B897-6513BCAC2B9E}"/>
                  </a:ext>
                </a:extLst>
              </p:cNvPr>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2" name="Figura a mano libera 103">
                <a:extLst>
                  <a:ext uri="{FF2B5EF4-FFF2-40B4-BE49-F238E27FC236}">
                    <a16:creationId xmlns:a16="http://schemas.microsoft.com/office/drawing/2014/main" id="{3DD78112-1482-860D-1778-A5B7B20ADE8E}"/>
                  </a:ext>
                </a:extLst>
              </p:cNvPr>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3" name="Figura a mano libera 104">
                <a:extLst>
                  <a:ext uri="{FF2B5EF4-FFF2-40B4-BE49-F238E27FC236}">
                    <a16:creationId xmlns:a16="http://schemas.microsoft.com/office/drawing/2014/main" id="{C07B7DC4-4437-5445-D22D-FE88861594F9}"/>
                  </a:ext>
                </a:extLst>
              </p:cNvPr>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4" name="Figura a mano libera 105">
                <a:extLst>
                  <a:ext uri="{FF2B5EF4-FFF2-40B4-BE49-F238E27FC236}">
                    <a16:creationId xmlns:a16="http://schemas.microsoft.com/office/drawing/2014/main" id="{5C6F0D02-1E05-BE4F-0629-930B84825316}"/>
                  </a:ext>
                </a:extLst>
              </p:cNvPr>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5" name="Figura a mano libera 106">
                <a:extLst>
                  <a:ext uri="{FF2B5EF4-FFF2-40B4-BE49-F238E27FC236}">
                    <a16:creationId xmlns:a16="http://schemas.microsoft.com/office/drawing/2014/main" id="{182FA3F5-BA3E-1D54-3EB8-5D09347CF818}"/>
                  </a:ext>
                </a:extLst>
              </p:cNvPr>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6" name="Figura a mano libera 107">
                <a:extLst>
                  <a:ext uri="{FF2B5EF4-FFF2-40B4-BE49-F238E27FC236}">
                    <a16:creationId xmlns:a16="http://schemas.microsoft.com/office/drawing/2014/main" id="{1A11CBFF-6C55-D680-C517-78EB7069F835}"/>
                  </a:ext>
                </a:extLst>
              </p:cNvPr>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7" name="Figura a mano libera 108">
                <a:extLst>
                  <a:ext uri="{FF2B5EF4-FFF2-40B4-BE49-F238E27FC236}">
                    <a16:creationId xmlns:a16="http://schemas.microsoft.com/office/drawing/2014/main" id="{1818D03D-97F6-969C-6BFF-ECBAA060716C}"/>
                  </a:ext>
                </a:extLst>
              </p:cNvPr>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8" name="Figura a mano libera 109">
                <a:extLst>
                  <a:ext uri="{FF2B5EF4-FFF2-40B4-BE49-F238E27FC236}">
                    <a16:creationId xmlns:a16="http://schemas.microsoft.com/office/drawing/2014/main" id="{8D24D7E9-78FE-9403-FA21-F2DD790C8CF7}"/>
                  </a:ext>
                </a:extLst>
              </p:cNvPr>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sp>
            <p:nvSpPr>
              <p:cNvPr id="39" name="Figura a mano libera 110">
                <a:extLst>
                  <a:ext uri="{FF2B5EF4-FFF2-40B4-BE49-F238E27FC236}">
                    <a16:creationId xmlns:a16="http://schemas.microsoft.com/office/drawing/2014/main" id="{14B2AF96-2C8F-DEE7-0058-EF62A4AAB533}"/>
                  </a:ext>
                </a:extLst>
              </p:cNvPr>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it-IT" noProof="0" dirty="0"/>
              </a:p>
            </p:txBody>
          </p:sp>
        </p:grpSp>
      </p:grpSp>
    </p:spTree>
    <p:extLst>
      <p:ext uri="{BB962C8B-B14F-4D97-AF65-F5344CB8AC3E}">
        <p14:creationId xmlns:p14="http://schemas.microsoft.com/office/powerpoint/2010/main" val="402248981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guide id="12" orient="horz" pos="2160" userDrawn="1">
          <p15:clr>
            <a:srgbClr val="F26B43"/>
          </p15:clr>
        </p15:guide>
        <p15:guide id="13" pos="3840" userDrawn="1">
          <p15:clr>
            <a:srgbClr val="F26B43"/>
          </p15:clr>
        </p15:guide>
        <p15:guide id="14" orient="horz" pos="3312" userDrawn="1">
          <p15:clr>
            <a:srgbClr val="F26B43"/>
          </p15:clr>
        </p15:guide>
        <p15:guide id="15" orient="horz" pos="1008" userDrawn="1">
          <p15:clr>
            <a:srgbClr val="F26B43"/>
          </p15:clr>
        </p15:guide>
        <p15:guide id="16" orient="horz" pos="1152" userDrawn="1">
          <p15:clr>
            <a:srgbClr val="F26B43"/>
          </p15:clr>
        </p15:guide>
        <p15:guide id="17" pos="384" userDrawn="1">
          <p15:clr>
            <a:srgbClr val="F26B43"/>
          </p15:clr>
        </p15:guide>
        <p15:guide id="18"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ndBzksLFCH4?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6379" y="1158240"/>
            <a:ext cx="7766936" cy="3916724"/>
          </a:xfrm>
        </p:spPr>
        <p:txBody>
          <a:bodyPr rtlCol="0"/>
          <a:lstStyle/>
          <a:p>
            <a:pPr algn="ctr"/>
            <a:r>
              <a:rPr lang="it-IT" sz="6600" b="1" cap="none" spc="0" dirty="0">
                <a:ln w="22225">
                  <a:solidFill>
                    <a:schemeClr val="accent2"/>
                  </a:solidFill>
                  <a:prstDash val="solid"/>
                </a:ln>
                <a:solidFill>
                  <a:schemeClr val="accent2">
                    <a:lumMod val="40000"/>
                    <a:lumOff val="60000"/>
                  </a:schemeClr>
                </a:solidFill>
                <a:effectLst/>
              </a:rPr>
              <a:t>FACCIAMO UN VIAGGIO. </a:t>
            </a:r>
            <a:br>
              <a:rPr lang="it-IT" sz="6600" b="1" cap="none" spc="0" dirty="0">
                <a:ln w="22225">
                  <a:solidFill>
                    <a:schemeClr val="accent2"/>
                  </a:solidFill>
                  <a:prstDash val="solid"/>
                </a:ln>
                <a:solidFill>
                  <a:schemeClr val="accent2">
                    <a:lumMod val="40000"/>
                    <a:lumOff val="60000"/>
                  </a:schemeClr>
                </a:solidFill>
                <a:effectLst/>
              </a:rPr>
            </a:br>
            <a:r>
              <a:rPr lang="it-IT" sz="6600" b="1" dirty="0">
                <a:ln w="22225">
                  <a:solidFill>
                    <a:schemeClr val="accent2"/>
                  </a:solidFill>
                  <a:prstDash val="solid"/>
                </a:ln>
                <a:solidFill>
                  <a:schemeClr val="accent2">
                    <a:lumMod val="40000"/>
                    <a:lumOff val="60000"/>
                  </a:schemeClr>
                </a:solidFill>
              </a:rPr>
              <a:t>DESTINAZIONE: FELICITA’</a:t>
            </a:r>
          </a:p>
        </p:txBody>
      </p:sp>
      <p:sp>
        <p:nvSpPr>
          <p:cNvPr id="3" name="Sottotitolo 2"/>
          <p:cNvSpPr>
            <a:spLocks noGrp="1"/>
          </p:cNvSpPr>
          <p:nvPr>
            <p:ph type="subTitle" idx="1"/>
          </p:nvPr>
        </p:nvSpPr>
        <p:spPr>
          <a:xfrm>
            <a:off x="-6010656" y="5980176"/>
            <a:ext cx="8534400" cy="1219200"/>
          </a:xfrm>
        </p:spPr>
        <p:txBody>
          <a:bodyPr rtlCol="0"/>
          <a:lstStyle/>
          <a:p>
            <a:pPr rtl="0"/>
            <a:r>
              <a:rPr lang="it-IT" dirty="0"/>
              <a:t>Dott.ssa Alice Agazzi</a:t>
            </a:r>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egnaposto immagine 14">
            <a:extLst>
              <a:ext uri="{FF2B5EF4-FFF2-40B4-BE49-F238E27FC236}">
                <a16:creationId xmlns:a16="http://schemas.microsoft.com/office/drawing/2014/main" id="{CB0AC7A7-F9CD-9171-95C0-B4150E0E011A}"/>
              </a:ext>
            </a:extLst>
          </p:cNvPr>
          <p:cNvPicPr>
            <a:picLocks noGrp="1" noChangeAspect="1"/>
          </p:cNvPicPr>
          <p:nvPr>
            <p:ph type="pic" idx="1"/>
          </p:nvPr>
        </p:nvPicPr>
        <p:blipFill>
          <a:blip r:embed="rId2"/>
          <a:srcRect t="11358" b="11358"/>
          <a:stretch>
            <a:fillRect/>
          </a:stretch>
        </p:blipFill>
        <p:spPr>
          <a:xfrm>
            <a:off x="5532120" y="0"/>
            <a:ext cx="6659880" cy="6857999"/>
          </a:xfrm>
        </p:spPr>
      </p:pic>
      <p:sp>
        <p:nvSpPr>
          <p:cNvPr id="9" name="Segnaposto testo 8">
            <a:extLst>
              <a:ext uri="{FF2B5EF4-FFF2-40B4-BE49-F238E27FC236}">
                <a16:creationId xmlns:a16="http://schemas.microsoft.com/office/drawing/2014/main" id="{0A221531-5C23-E36F-0EF5-3D80C529D764}"/>
              </a:ext>
            </a:extLst>
          </p:cNvPr>
          <p:cNvSpPr>
            <a:spLocks noGrp="1"/>
          </p:cNvSpPr>
          <p:nvPr>
            <p:ph type="body" sz="half" idx="2"/>
          </p:nvPr>
        </p:nvSpPr>
        <p:spPr>
          <a:xfrm>
            <a:off x="199505" y="2256429"/>
            <a:ext cx="4856365" cy="4313348"/>
          </a:xfrm>
        </p:spPr>
        <p:txBody>
          <a:bodyPr>
            <a:noAutofit/>
          </a:bodyPr>
          <a:lstStyle/>
          <a:p>
            <a:pPr algn="l"/>
            <a:r>
              <a:rPr lang="it-IT" sz="1200" b="0" i="0" u="none" strike="noStrike" dirty="0">
                <a:solidFill>
                  <a:schemeClr val="bg1"/>
                </a:solidFill>
                <a:effectLst/>
                <a:latin typeface="Calibri" panose="020F0502020204030204" pitchFamily="34" charset="0"/>
                <a:cs typeface="Calibri" panose="020F0502020204030204" pitchFamily="34" charset="0"/>
              </a:rPr>
              <a:t>Bisogni e desideri nascono da origini opposte. </a:t>
            </a:r>
          </a:p>
          <a:p>
            <a:r>
              <a:rPr lang="it-IT" sz="1200" dirty="0">
                <a:solidFill>
                  <a:schemeClr val="bg1"/>
                </a:solidFill>
                <a:latin typeface="Calibri" panose="020F0502020204030204" pitchFamily="34" charset="0"/>
                <a:cs typeface="Calibri" panose="020F0502020204030204" pitchFamily="34" charset="0"/>
              </a:rPr>
              <a:t>Il bisogno nasce dall’interno, dal corpo, da una spinta interna collegata a esigenze primarie e secondarie. Il bisogno nasce da un oggetto che manca ed attiva un comportamento concreto per ottenerlo, con il risultato di piacere/frustrazione a seconda se si è riusciti a raggiungerlo o meno.</a:t>
            </a:r>
          </a:p>
          <a:p>
            <a:r>
              <a:rPr lang="it-IT" sz="1200" b="0" i="0" u="none" strike="noStrike" dirty="0">
                <a:solidFill>
                  <a:schemeClr val="bg1"/>
                </a:solidFill>
                <a:effectLst/>
                <a:latin typeface="Calibri" panose="020F0502020204030204" pitchFamily="34" charset="0"/>
                <a:cs typeface="Calibri" panose="020F0502020204030204" pitchFamily="34" charset="0"/>
              </a:rPr>
              <a:t>IL DESIDERIO, dal latino </a:t>
            </a:r>
            <a:r>
              <a:rPr lang="it-IT" sz="1200" b="0" i="0" u="none" strike="noStrike" dirty="0" err="1">
                <a:solidFill>
                  <a:schemeClr val="bg1"/>
                </a:solidFill>
                <a:effectLst/>
                <a:latin typeface="Calibri" panose="020F0502020204030204" pitchFamily="34" charset="0"/>
                <a:cs typeface="Calibri" panose="020F0502020204030204" pitchFamily="34" charset="0"/>
              </a:rPr>
              <a:t>sidus</a:t>
            </a:r>
            <a:r>
              <a:rPr lang="it-IT" sz="1200" b="0" i="0" u="none" strike="noStrike" dirty="0">
                <a:solidFill>
                  <a:schemeClr val="bg1"/>
                </a:solidFill>
                <a:effectLst/>
                <a:latin typeface="Calibri" panose="020F0502020204030204" pitchFamily="34" charset="0"/>
                <a:cs typeface="Calibri" panose="020F0502020204030204" pitchFamily="34" charset="0"/>
              </a:rPr>
              <a:t>, </a:t>
            </a:r>
            <a:r>
              <a:rPr lang="it-IT" sz="1200" b="0" i="0" u="none" strike="noStrike" dirty="0" err="1">
                <a:solidFill>
                  <a:schemeClr val="bg1"/>
                </a:solidFill>
                <a:effectLst/>
                <a:latin typeface="Calibri" panose="020F0502020204030204" pitchFamily="34" charset="0"/>
                <a:cs typeface="Calibri" panose="020F0502020204030204" pitchFamily="34" charset="0"/>
              </a:rPr>
              <a:t>sideris</a:t>
            </a:r>
            <a:r>
              <a:rPr lang="it-IT" sz="1200" b="0" i="0" u="none" strike="noStrike" dirty="0">
                <a:solidFill>
                  <a:schemeClr val="bg1"/>
                </a:solidFill>
                <a:effectLst/>
                <a:latin typeface="Calibri" panose="020F0502020204030204" pitchFamily="34" charset="0"/>
                <a:cs typeface="Calibri" panose="020F0502020204030204" pitchFamily="34" charset="0"/>
              </a:rPr>
              <a:t>, che significa stella, è legato alla luce, a tutto quello che guida e porta chiarezza, che fa scoprire il nuovo. Nel desiderio, la mancanza che sentiamo è fuori dal corpo e non è quella di un oggetto o sostanza, ma piuttosto di un vissuto ed un’azione psichica. Il desiderio non porta al soddisfacimento immediato di qualcosa, né ci lascia immobili in attesa che qualcuno ci soddisfi, piuttosto ci dà una spinta che ci mette in cammino verso una direzione. In questo senso il desiderio è proattivo e fa in modo che la persona si attivi per arrivare a quello che desidera.</a:t>
            </a:r>
          </a:p>
          <a:p>
            <a:r>
              <a:rPr lang="it-IT" sz="1200" b="1" i="0" u="none" strike="noStrike" dirty="0">
                <a:solidFill>
                  <a:schemeClr val="bg1"/>
                </a:solidFill>
                <a:effectLst/>
                <a:latin typeface="Calibri" panose="020F0502020204030204" pitchFamily="34" charset="0"/>
                <a:cs typeface="Calibri" panose="020F0502020204030204" pitchFamily="34" charset="0"/>
              </a:rPr>
              <a:t>Se il bisogno è come un pulsante on/off, si accende quando ci serve qualcosa, si spegne quando non ci serve nulla, il desiderio è, invece, una mappa che ci indica verso quale direzione andare.</a:t>
            </a:r>
            <a:endParaRPr lang="it-IT" sz="1200" b="0" i="0" u="none" strike="noStrike" dirty="0">
              <a:solidFill>
                <a:schemeClr val="bg1"/>
              </a:solidFill>
              <a:effectLst/>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69F6D8D8-9150-0C79-9BC4-171F70638FB5}"/>
              </a:ext>
            </a:extLst>
          </p:cNvPr>
          <p:cNvSpPr/>
          <p:nvPr/>
        </p:nvSpPr>
        <p:spPr>
          <a:xfrm>
            <a:off x="407670" y="136574"/>
            <a:ext cx="4648200" cy="2308324"/>
          </a:xfrm>
          <a:prstGeom prst="rect">
            <a:avLst/>
          </a:prstGeom>
          <a:noFill/>
        </p:spPr>
        <p:txBody>
          <a:bodyPr wrap="square" lIns="91440" tIns="45720" rIns="91440" bIns="45720">
            <a:spAutoFit/>
          </a:bodyPr>
          <a:lstStyle/>
          <a:p>
            <a:pPr algn="ctr"/>
            <a:r>
              <a:rPr lang="it-IT" sz="48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latin typeface="Gill Sans Ultra Bold" panose="020B0A02020104020203" pitchFamily="34" charset="77"/>
              </a:rPr>
              <a:t>BISOGNI </a:t>
            </a:r>
          </a:p>
          <a:p>
            <a:pPr algn="ctr"/>
            <a:r>
              <a:rPr lang="it-IT" sz="48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latin typeface="Gill Sans Ultra Bold" panose="020B0A02020104020203" pitchFamily="34" charset="77"/>
              </a:rPr>
              <a:t>O DESIDERI?</a:t>
            </a:r>
          </a:p>
        </p:txBody>
      </p:sp>
    </p:spTree>
    <p:extLst>
      <p:ext uri="{BB962C8B-B14F-4D97-AF65-F5344CB8AC3E}">
        <p14:creationId xmlns:p14="http://schemas.microsoft.com/office/powerpoint/2010/main" val="130020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E78D5021-524D-1EC1-C85E-D16333E7935C}"/>
              </a:ext>
            </a:extLst>
          </p:cNvPr>
          <p:cNvSpPr>
            <a:spLocks noGrp="1"/>
          </p:cNvSpPr>
          <p:nvPr>
            <p:ph type="body" sz="half" idx="2"/>
          </p:nvPr>
        </p:nvSpPr>
        <p:spPr/>
        <p:txBody>
          <a:bodyPr>
            <a:normAutofit/>
          </a:bodyPr>
          <a:lstStyle/>
          <a:p>
            <a:pPr marL="0" indent="0">
              <a:buNone/>
            </a:pPr>
            <a:r>
              <a:rPr lang="it-IT" sz="2100" b="1" i="0" u="none" strike="noStrike" dirty="0">
                <a:solidFill>
                  <a:schemeClr val="bg1"/>
                </a:solidFill>
                <a:effectLst/>
                <a:latin typeface="Calibri" panose="020F0502020204030204" pitchFamily="34" charset="0"/>
                <a:cs typeface="Calibri" panose="020F0502020204030204" pitchFamily="34" charset="0"/>
              </a:rPr>
              <a:t>Se non so cosa mi serve per essere felice, come posso essere felice?</a:t>
            </a:r>
          </a:p>
        </p:txBody>
      </p:sp>
      <p:pic>
        <p:nvPicPr>
          <p:cNvPr id="10" name="Segnaposto immagine 9">
            <a:extLst>
              <a:ext uri="{FF2B5EF4-FFF2-40B4-BE49-F238E27FC236}">
                <a16:creationId xmlns:a16="http://schemas.microsoft.com/office/drawing/2014/main" id="{77EF1AEB-9EB9-96BE-EEBB-C4E400EFA34C}"/>
              </a:ext>
            </a:extLst>
          </p:cNvPr>
          <p:cNvPicPr>
            <a:picLocks noGrp="1" noChangeAspect="1"/>
          </p:cNvPicPr>
          <p:nvPr>
            <p:ph type="pic" idx="1"/>
          </p:nvPr>
        </p:nvPicPr>
        <p:blipFill rotWithShape="1">
          <a:blip r:embed="rId2"/>
          <a:srcRect t="1390" b="2431"/>
          <a:stretch/>
        </p:blipFill>
        <p:spPr>
          <a:xfrm>
            <a:off x="5532120" y="0"/>
            <a:ext cx="6659880" cy="6858000"/>
          </a:xfrm>
        </p:spPr>
      </p:pic>
    </p:spTree>
    <p:extLst>
      <p:ext uri="{BB962C8B-B14F-4D97-AF65-F5344CB8AC3E}">
        <p14:creationId xmlns:p14="http://schemas.microsoft.com/office/powerpoint/2010/main" val="23425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D6DD201A-70F7-F5D8-CA7E-51D581FA3AEA}"/>
              </a:ext>
            </a:extLst>
          </p:cNvPr>
          <p:cNvPicPr>
            <a:picLocks noGrp="1" noChangeAspect="1"/>
          </p:cNvPicPr>
          <p:nvPr>
            <p:ph idx="1"/>
          </p:nvPr>
        </p:nvPicPr>
        <p:blipFill>
          <a:blip r:embed="rId2"/>
          <a:stretch>
            <a:fillRect/>
          </a:stretch>
        </p:blipFill>
        <p:spPr>
          <a:xfrm>
            <a:off x="446049" y="1953893"/>
            <a:ext cx="4658233" cy="2950214"/>
          </a:xfrm>
        </p:spPr>
      </p:pic>
      <p:sp>
        <p:nvSpPr>
          <p:cNvPr id="7" name="Rettangolo 6">
            <a:extLst>
              <a:ext uri="{FF2B5EF4-FFF2-40B4-BE49-F238E27FC236}">
                <a16:creationId xmlns:a16="http://schemas.microsoft.com/office/drawing/2014/main" id="{0B97842B-F18D-21F7-B04F-9AD74B8EA124}"/>
              </a:ext>
            </a:extLst>
          </p:cNvPr>
          <p:cNvSpPr/>
          <p:nvPr/>
        </p:nvSpPr>
        <p:spPr>
          <a:xfrm>
            <a:off x="6506790" y="2274838"/>
            <a:ext cx="5685210" cy="3416320"/>
          </a:xfrm>
          <a:prstGeom prst="rect">
            <a:avLst/>
          </a:prstGeom>
          <a:noFill/>
        </p:spPr>
        <p:txBody>
          <a:bodyPr wrap="none" lIns="91440" tIns="45720" rIns="91440" bIns="45720">
            <a:spAutoFit/>
          </a:bodyPr>
          <a:lstStyle/>
          <a:p>
            <a:pPr algn="r"/>
            <a:r>
              <a:rPr lang="it-IT"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a:t>
            </a:r>
            <a:r>
              <a:rPr lang="it-IT"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TAZZA DEI </a:t>
            </a:r>
          </a:p>
          <a:p>
            <a:pPr algn="r"/>
            <a:r>
              <a:rPr lang="it-IT"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NOSTRI</a:t>
            </a:r>
          </a:p>
          <a:p>
            <a:pPr algn="r"/>
            <a:r>
              <a:rPr lang="it-IT"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BISOGNI</a:t>
            </a:r>
            <a:endParaRPr lang="it-IT"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7905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74C2100-AAA0-E51E-9441-73DC91A02D6D}"/>
              </a:ext>
            </a:extLst>
          </p:cNvPr>
          <p:cNvSpPr>
            <a:spLocks noGrp="1"/>
          </p:cNvSpPr>
          <p:nvPr>
            <p:ph idx="1"/>
          </p:nvPr>
        </p:nvSpPr>
        <p:spPr>
          <a:xfrm>
            <a:off x="5815584" y="600456"/>
            <a:ext cx="6169152" cy="5922263"/>
          </a:xfrm>
        </p:spPr>
        <p:txBody>
          <a:bodyPr>
            <a:normAutofit lnSpcReduction="10000"/>
          </a:bodyPr>
          <a:lstStyle/>
          <a:p>
            <a:pPr marL="0" indent="0">
              <a:buNone/>
            </a:pPr>
            <a:r>
              <a:rPr lang="it-IT" dirty="0">
                <a:latin typeface="Calibri" panose="020F0502020204030204" pitchFamily="34" charset="0"/>
                <a:cs typeface="Calibri" panose="020F0502020204030204" pitchFamily="34" charset="0"/>
              </a:rPr>
              <a:t>- Rinuncia al bisogno di avere sempre ragione</a:t>
            </a:r>
          </a:p>
          <a:p>
            <a:pPr marL="0" indent="0">
              <a:buNone/>
            </a:pPr>
            <a:r>
              <a:rPr lang="it-IT" dirty="0">
                <a:latin typeface="Calibri" panose="020F0502020204030204" pitchFamily="34" charset="0"/>
                <a:cs typeface="Calibri" panose="020F0502020204030204" pitchFamily="34" charset="0"/>
              </a:rPr>
              <a:t>- rinuncia al bisogno di avere tutto sotto controllo</a:t>
            </a:r>
          </a:p>
          <a:p>
            <a:pPr marL="0" indent="0">
              <a:buNone/>
            </a:pPr>
            <a:r>
              <a:rPr lang="it-IT" dirty="0">
                <a:latin typeface="Calibri" panose="020F0502020204030204" pitchFamily="34" charset="0"/>
                <a:cs typeface="Calibri" panose="020F0502020204030204" pitchFamily="34" charset="0"/>
              </a:rPr>
              <a:t>- Rinuncia al bisogno di trovare un colpevole sempre</a:t>
            </a:r>
          </a:p>
          <a:p>
            <a:pPr marL="0" indent="0">
              <a:buNone/>
            </a:pPr>
            <a:r>
              <a:rPr lang="it-IT" dirty="0">
                <a:latin typeface="Calibri" panose="020F0502020204030204" pitchFamily="34" charset="0"/>
                <a:cs typeface="Calibri" panose="020F0502020204030204" pitchFamily="34" charset="0"/>
              </a:rPr>
              <a:t>- Rinuncia al bisogno di lamentele</a:t>
            </a:r>
          </a:p>
          <a:p>
            <a:pPr marL="0" indent="0">
              <a:buNone/>
            </a:pPr>
            <a:r>
              <a:rPr lang="it-IT" dirty="0">
                <a:latin typeface="Calibri" panose="020F0502020204030204" pitchFamily="34" charset="0"/>
                <a:cs typeface="Calibri" panose="020F0502020204030204" pitchFamily="34" charset="0"/>
              </a:rPr>
              <a:t>- Rinuncia al bisogno di piacere agli altri</a:t>
            </a:r>
          </a:p>
          <a:p>
            <a:pPr marL="0" indent="0">
              <a:buNone/>
            </a:pPr>
            <a:r>
              <a:rPr lang="it-IT" dirty="0">
                <a:latin typeface="Calibri" panose="020F0502020204030204" pitchFamily="34" charset="0"/>
                <a:cs typeface="Calibri" panose="020F0502020204030204" pitchFamily="34" charset="0"/>
              </a:rPr>
              <a:t>- Rinuncia al bisogno di pensare al passato</a:t>
            </a:r>
          </a:p>
          <a:p>
            <a:pPr marL="0" indent="0">
              <a:buNone/>
            </a:pPr>
            <a:r>
              <a:rPr lang="it-IT" dirty="0">
                <a:latin typeface="Calibri" panose="020F0502020204030204" pitchFamily="34" charset="0"/>
                <a:cs typeface="Calibri" panose="020F0502020204030204" pitchFamily="34" charset="0"/>
              </a:rPr>
              <a:t>- Rinuncia alle aspettative </a:t>
            </a:r>
          </a:p>
          <a:p>
            <a:pPr marL="0" indent="0">
              <a:buNone/>
            </a:pPr>
            <a:r>
              <a:rPr lang="it-IT" dirty="0">
                <a:latin typeface="Calibri" panose="020F0502020204030204" pitchFamily="34" charset="0"/>
                <a:cs typeface="Calibri" panose="020F0502020204030204" pitchFamily="34" charset="0"/>
              </a:rPr>
              <a:t>- Rinuncia a mettere i bisogni degli altri in cima alla lista</a:t>
            </a:r>
          </a:p>
          <a:p>
            <a:pPr marL="0" indent="0">
              <a:buNone/>
            </a:pPr>
            <a:r>
              <a:rPr lang="it-IT" dirty="0">
                <a:latin typeface="Calibri" panose="020F0502020204030204" pitchFamily="34" charset="0"/>
                <a:cs typeface="Calibri" panose="020F0502020204030204" pitchFamily="34" charset="0"/>
              </a:rPr>
              <a:t>- Rinuncia ad essere chi non sei </a:t>
            </a:r>
          </a:p>
          <a:p>
            <a:pPr marL="0" indent="0">
              <a:buNone/>
            </a:pPr>
            <a:r>
              <a:rPr lang="it-IT" dirty="0">
                <a:latin typeface="Calibri" panose="020F0502020204030204" pitchFamily="34" charset="0"/>
                <a:cs typeface="Calibri" panose="020F0502020204030204" pitchFamily="34" charset="0"/>
              </a:rPr>
              <a:t>- Rinuncia alla paura</a:t>
            </a:r>
          </a:p>
          <a:p>
            <a:pPr marL="0" indent="0">
              <a:buNone/>
            </a:pPr>
            <a:r>
              <a:rPr lang="it-IT" dirty="0">
                <a:latin typeface="Calibri" panose="020F0502020204030204" pitchFamily="34" charset="0"/>
                <a:cs typeface="Calibri" panose="020F0502020204030204" pitchFamily="34" charset="0"/>
              </a:rPr>
              <a:t>- Rinuncia a cercare la felicità negli altri</a:t>
            </a:r>
          </a:p>
          <a:p>
            <a:pPr marL="0" indent="0">
              <a:buNone/>
            </a:pPr>
            <a:r>
              <a:rPr lang="it-IT" dirty="0">
                <a:latin typeface="Calibri" panose="020F0502020204030204" pitchFamily="34" charset="0"/>
                <a:cs typeface="Calibri" panose="020F0502020204030204" pitchFamily="34" charset="0"/>
              </a:rPr>
              <a:t>- Rinuncia alla competizione e all’invidia</a:t>
            </a:r>
          </a:p>
          <a:p>
            <a:pPr marL="0" indent="0">
              <a:buNone/>
            </a:pPr>
            <a:r>
              <a:rPr lang="it-IT" dirty="0">
                <a:latin typeface="Calibri" panose="020F0502020204030204" pitchFamily="34" charset="0"/>
                <a:cs typeface="Calibri" panose="020F0502020204030204" pitchFamily="34" charset="0"/>
              </a:rPr>
              <a:t>- Rinuncia alla forza ad ogni costo</a:t>
            </a:r>
          </a:p>
          <a:p>
            <a:pPr marL="0" indent="0">
              <a:buNone/>
            </a:pPr>
            <a:r>
              <a:rPr lang="it-IT" dirty="0">
                <a:latin typeface="Calibri" panose="020F0502020204030204" pitchFamily="34" charset="0"/>
                <a:cs typeface="Calibri" panose="020F0502020204030204" pitchFamily="34" charset="0"/>
              </a:rPr>
              <a:t>- Rinuncia al rancore</a:t>
            </a:r>
          </a:p>
        </p:txBody>
      </p:sp>
      <p:sp>
        <p:nvSpPr>
          <p:cNvPr id="5" name="Rettangolo 4">
            <a:extLst>
              <a:ext uri="{FF2B5EF4-FFF2-40B4-BE49-F238E27FC236}">
                <a16:creationId xmlns:a16="http://schemas.microsoft.com/office/drawing/2014/main" id="{E5BA6755-D85F-F437-9D2E-981661B84632}"/>
              </a:ext>
            </a:extLst>
          </p:cNvPr>
          <p:cNvSpPr/>
          <p:nvPr/>
        </p:nvSpPr>
        <p:spPr>
          <a:xfrm>
            <a:off x="293827" y="361724"/>
            <a:ext cx="4804520" cy="1569660"/>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Ultra Bold" panose="020B0A02020104020203" pitchFamily="34" charset="77"/>
              </a:rPr>
              <a:t>MA A COSA DEVO </a:t>
            </a:r>
          </a:p>
          <a:p>
            <a:pPr algn="ctr"/>
            <a:r>
              <a:rPr lang="it-IT"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Ultra Bold" panose="020B0A02020104020203" pitchFamily="34" charset="77"/>
              </a:rPr>
              <a:t>RINUNCIARE PER </a:t>
            </a:r>
          </a:p>
          <a:p>
            <a:pPr algn="ctr"/>
            <a:r>
              <a:rPr lang="it-IT"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Ultra Bold" panose="020B0A02020104020203" pitchFamily="34" charset="77"/>
              </a:rPr>
              <a:t>ESSERE FELICE?</a:t>
            </a:r>
            <a:endParaRPr lang="it-IT"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Ultra Bold" panose="020B0A02020104020203" pitchFamily="34" charset="77"/>
            </a:endParaRPr>
          </a:p>
        </p:txBody>
      </p:sp>
      <p:pic>
        <p:nvPicPr>
          <p:cNvPr id="4" name="Immagine 3">
            <a:extLst>
              <a:ext uri="{FF2B5EF4-FFF2-40B4-BE49-F238E27FC236}">
                <a16:creationId xmlns:a16="http://schemas.microsoft.com/office/drawing/2014/main" id="{1F4BA022-CBEB-D7B5-386D-83BE68D613F8}"/>
              </a:ext>
            </a:extLst>
          </p:cNvPr>
          <p:cNvPicPr>
            <a:picLocks noChangeAspect="1"/>
          </p:cNvPicPr>
          <p:nvPr/>
        </p:nvPicPr>
        <p:blipFill>
          <a:blip r:embed="rId2"/>
          <a:stretch>
            <a:fillRect/>
          </a:stretch>
        </p:blipFill>
        <p:spPr>
          <a:xfrm>
            <a:off x="207264" y="2670048"/>
            <a:ext cx="2621329" cy="3992880"/>
          </a:xfrm>
          <a:prstGeom prst="rect">
            <a:avLst/>
          </a:prstGeom>
        </p:spPr>
      </p:pic>
    </p:spTree>
    <p:extLst>
      <p:ext uri="{BB962C8B-B14F-4D97-AF65-F5344CB8AC3E}">
        <p14:creationId xmlns:p14="http://schemas.microsoft.com/office/powerpoint/2010/main" val="61747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3C04FA2E-654F-3A18-6E84-33337FB0B77C}"/>
              </a:ext>
            </a:extLst>
          </p:cNvPr>
          <p:cNvSpPr>
            <a:spLocks noGrp="1"/>
          </p:cNvSpPr>
          <p:nvPr>
            <p:ph sz="half" idx="2"/>
          </p:nvPr>
        </p:nvSpPr>
        <p:spPr>
          <a:xfrm>
            <a:off x="1993392" y="1741824"/>
            <a:ext cx="9162288" cy="4002025"/>
          </a:xfrm>
        </p:spPr>
        <p:txBody>
          <a:bodyPr>
            <a:normAutofit fontScale="92500" lnSpcReduction="10000"/>
          </a:bodyPr>
          <a:lstStyle/>
          <a:p>
            <a:pPr marL="457200" indent="-457200">
              <a:buAutoNum type="arabicPeriod"/>
            </a:pPr>
            <a:r>
              <a:rPr lang="it-IT" sz="3600" dirty="0">
                <a:latin typeface="Calibri" panose="020F0502020204030204" pitchFamily="34" charset="0"/>
                <a:cs typeface="Calibri" panose="020F0502020204030204" pitchFamily="34" charset="0"/>
              </a:rPr>
              <a:t>«come vorrei poter…. Come vorrei essere…» </a:t>
            </a:r>
          </a:p>
          <a:p>
            <a:pPr marL="457200" indent="-457200">
              <a:buAutoNum type="arabicPeriod"/>
            </a:pPr>
            <a:r>
              <a:rPr lang="it-IT" sz="3600" dirty="0">
                <a:latin typeface="Calibri" panose="020F0502020204030204" pitchFamily="34" charset="0"/>
                <a:cs typeface="Calibri" panose="020F0502020204030204" pitchFamily="34" charset="0"/>
              </a:rPr>
              <a:t>Stop a giudizi e pregiudizi</a:t>
            </a:r>
          </a:p>
          <a:p>
            <a:pPr marL="457200" indent="-457200">
              <a:buAutoNum type="arabicPeriod"/>
            </a:pPr>
            <a:r>
              <a:rPr lang="it-IT" sz="3600" dirty="0">
                <a:latin typeface="Calibri" panose="020F0502020204030204" pitchFamily="34" charset="0"/>
                <a:cs typeface="Calibri" panose="020F0502020204030204" pitchFamily="34" charset="0"/>
              </a:rPr>
              <a:t>«non ho mai tempo per me»</a:t>
            </a:r>
          </a:p>
          <a:p>
            <a:pPr marL="457200" indent="-457200">
              <a:buAutoNum type="arabicPeriod"/>
            </a:pPr>
            <a:r>
              <a:rPr lang="it-IT" sz="3600" dirty="0">
                <a:latin typeface="Calibri" panose="020F0502020204030204" pitchFamily="34" charset="0"/>
                <a:cs typeface="Calibri" panose="020F0502020204030204" pitchFamily="34" charset="0"/>
              </a:rPr>
              <a:t>«non me la sento, ho paura…»</a:t>
            </a:r>
          </a:p>
          <a:p>
            <a:pPr marL="457200" indent="-457200">
              <a:buAutoNum type="arabicPeriod"/>
            </a:pPr>
            <a:r>
              <a:rPr lang="it-IT" sz="3600" dirty="0">
                <a:latin typeface="Calibri" panose="020F0502020204030204" pitchFamily="34" charset="0"/>
                <a:cs typeface="Calibri" panose="020F0502020204030204" pitchFamily="34" charset="0"/>
              </a:rPr>
              <a:t>Che fastidio le critiche!</a:t>
            </a:r>
          </a:p>
          <a:p>
            <a:pPr marL="457200" indent="-457200">
              <a:buAutoNum type="arabicPeriod"/>
            </a:pPr>
            <a:r>
              <a:rPr lang="it-IT" sz="3600" dirty="0">
                <a:latin typeface="Calibri" panose="020F0502020204030204" pitchFamily="34" charset="0"/>
                <a:cs typeface="Calibri" panose="020F0502020204030204" pitchFamily="34" charset="0"/>
              </a:rPr>
              <a:t>Esageratamente autocritici</a:t>
            </a:r>
          </a:p>
          <a:p>
            <a:pPr marL="457200" indent="-457200">
              <a:buAutoNum type="arabicPeriod"/>
            </a:pPr>
            <a:r>
              <a:rPr lang="it-IT" sz="3600" dirty="0">
                <a:latin typeface="Calibri" panose="020F0502020204030204" pitchFamily="34" charset="0"/>
                <a:cs typeface="Calibri" panose="020F0502020204030204" pitchFamily="34" charset="0"/>
              </a:rPr>
              <a:t>Sono pigra/o o non sono interessata?</a:t>
            </a:r>
          </a:p>
          <a:p>
            <a:pPr marL="457200" indent="-457200">
              <a:buAutoNum type="arabicPeriod"/>
            </a:pPr>
            <a:endParaRPr lang="it-IT" sz="3200" dirty="0">
              <a:latin typeface="Calibri" panose="020F0502020204030204" pitchFamily="34" charset="0"/>
              <a:cs typeface="Calibri" panose="020F0502020204030204" pitchFamily="34" charset="0"/>
            </a:endParaRPr>
          </a:p>
          <a:p>
            <a:pPr marL="457200" indent="-457200">
              <a:buAutoNum type="arabicPeriod"/>
            </a:pPr>
            <a:endParaRPr lang="it-IT" sz="3200" dirty="0">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6F56E685-6C44-831E-FCF6-A050EC4EA029}"/>
              </a:ext>
            </a:extLst>
          </p:cNvPr>
          <p:cNvSpPr/>
          <p:nvPr/>
        </p:nvSpPr>
        <p:spPr>
          <a:xfrm>
            <a:off x="2306422" y="443591"/>
            <a:ext cx="7764170" cy="923330"/>
          </a:xfrm>
          <a:prstGeom prst="rect">
            <a:avLst/>
          </a:prstGeom>
          <a:noFill/>
        </p:spPr>
        <p:txBody>
          <a:bodyPr wrap="square" lIns="91440" tIns="45720" rIns="91440" bIns="45720">
            <a:spAutoFit/>
          </a:bodyPr>
          <a:lstStyle/>
          <a:p>
            <a:pPr algn="ctr"/>
            <a:r>
              <a:rPr lang="it-IT" sz="5400" b="1" cap="none" spc="0" dirty="0">
                <a:ln w="12700" cmpd="sng">
                  <a:solidFill>
                    <a:srgbClr val="7030A0"/>
                  </a:solidFill>
                  <a:prstDash val="solid"/>
                </a:ln>
                <a:solidFill>
                  <a:schemeClr val="accent2">
                    <a:lumMod val="60000"/>
                    <a:lumOff val="40000"/>
                  </a:schemeClr>
                </a:solidFill>
                <a:effectLst/>
              </a:rPr>
              <a:t>ABITUDINI DA EVITARE</a:t>
            </a:r>
          </a:p>
        </p:txBody>
      </p:sp>
    </p:spTree>
    <p:extLst>
      <p:ext uri="{BB962C8B-B14F-4D97-AF65-F5344CB8AC3E}">
        <p14:creationId xmlns:p14="http://schemas.microsoft.com/office/powerpoint/2010/main" val="236507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i multimediali online 3" descr="10 min I Meditazione della GRATITUDINE - Più felicità e soddisfazione">
            <a:hlinkClick r:id="" action="ppaction://media"/>
            <a:extLst>
              <a:ext uri="{FF2B5EF4-FFF2-40B4-BE49-F238E27FC236}">
                <a16:creationId xmlns:a16="http://schemas.microsoft.com/office/drawing/2014/main" id="{5F0A93F1-B7C0-32F4-2662-B0C4AF2B72F9}"/>
              </a:ext>
            </a:extLst>
          </p:cNvPr>
          <p:cNvPicPr>
            <a:picLocks noRot="1" noChangeAspect="1"/>
          </p:cNvPicPr>
          <p:nvPr>
            <a:videoFile r:link="rId1"/>
          </p:nvPr>
        </p:nvPicPr>
        <p:blipFill>
          <a:blip r:embed="rId3"/>
          <a:stretch>
            <a:fillRect/>
          </a:stretch>
        </p:blipFill>
        <p:spPr>
          <a:xfrm>
            <a:off x="2360762" y="1318590"/>
            <a:ext cx="7470475" cy="4220819"/>
          </a:xfrm>
          <a:prstGeom prst="rect">
            <a:avLst/>
          </a:prstGeom>
        </p:spPr>
      </p:pic>
    </p:spTree>
    <p:extLst>
      <p:ext uri="{BB962C8B-B14F-4D97-AF65-F5344CB8AC3E}">
        <p14:creationId xmlns:p14="http://schemas.microsoft.com/office/powerpoint/2010/main" val="41381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3F8B0CC8-BDA6-CBEF-A509-6C3CA03049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521" y="538300"/>
            <a:ext cx="4513262" cy="5089630"/>
          </a:xfrm>
          <a:prstGeom prst="rect">
            <a:avLst/>
          </a:prstGeom>
        </p:spPr>
      </p:pic>
      <p:sp>
        <p:nvSpPr>
          <p:cNvPr id="6" name="Segnaposto testo 5">
            <a:extLst>
              <a:ext uri="{FF2B5EF4-FFF2-40B4-BE49-F238E27FC236}">
                <a16:creationId xmlns:a16="http://schemas.microsoft.com/office/drawing/2014/main" id="{0F4F3151-0912-1529-362A-7214D0D654BF}"/>
              </a:ext>
            </a:extLst>
          </p:cNvPr>
          <p:cNvSpPr>
            <a:spLocks noGrp="1"/>
          </p:cNvSpPr>
          <p:nvPr>
            <p:ph type="body" sz="half" idx="2"/>
          </p:nvPr>
        </p:nvSpPr>
        <p:spPr>
          <a:xfrm>
            <a:off x="5901012" y="2109217"/>
            <a:ext cx="5571660" cy="2819399"/>
          </a:xfrm>
        </p:spPr>
        <p:txBody>
          <a:bodyPr>
            <a:normAutofit fontScale="55000" lnSpcReduction="20000"/>
          </a:bodyPr>
          <a:lstStyle/>
          <a:p>
            <a:r>
              <a:rPr lang="it-IT" sz="3800" dirty="0">
                <a:solidFill>
                  <a:schemeClr val="tx1"/>
                </a:solidFill>
                <a:latin typeface="Gill Sans Ultra Bold" panose="020B0A02020104020203" pitchFamily="34" charset="77"/>
              </a:rPr>
              <a:t>FACCIAMO LA LISTA DELLE NECESSITA’: QUALI SONO I NOSTRI BISOGNI? </a:t>
            </a:r>
            <a:r>
              <a:rPr lang="it-IT" sz="4000" dirty="0">
                <a:solidFill>
                  <a:schemeClr val="tx1"/>
                </a:solidFill>
                <a:latin typeface="Gill Sans Ultra Bold" panose="020B0A02020104020203" pitchFamily="34" charset="77"/>
              </a:rPr>
              <a:t>COSA SERVE PER VIAGGIARE E COSA LASCIO A CASA? MODALITA’ UTILI ED EFFICIENTI PER VIAGGIARE VERSO LA FELICITA’.</a:t>
            </a:r>
            <a:endParaRPr lang="it-IT" sz="3800" dirty="0">
              <a:solidFill>
                <a:schemeClr val="tx1"/>
              </a:solidFill>
              <a:latin typeface="Gill Sans Ultra Bold" panose="020B0A02020104020203" pitchFamily="34" charset="77"/>
            </a:endParaRPr>
          </a:p>
          <a:p>
            <a:endParaRPr lang="it-IT" sz="2000" dirty="0"/>
          </a:p>
        </p:txBody>
      </p:sp>
    </p:spTree>
    <p:extLst>
      <p:ext uri="{BB962C8B-B14F-4D97-AF65-F5344CB8AC3E}">
        <p14:creationId xmlns:p14="http://schemas.microsoft.com/office/powerpoint/2010/main" val="207030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242E8A99-FD1B-311C-8F6C-5B3F631E9192}"/>
              </a:ext>
            </a:extLst>
          </p:cNvPr>
          <p:cNvSpPr>
            <a:spLocks noGrp="1"/>
          </p:cNvSpPr>
          <p:nvPr>
            <p:ph sz="half" idx="1"/>
          </p:nvPr>
        </p:nvSpPr>
        <p:spPr>
          <a:xfrm>
            <a:off x="6797718" y="2172781"/>
            <a:ext cx="4184035" cy="3880772"/>
          </a:xfrm>
        </p:spPr>
        <p:txBody>
          <a:bodyPr>
            <a:normAutofit fontScale="92500" lnSpcReduction="20000"/>
          </a:bodyPr>
          <a:lstStyle/>
          <a:p>
            <a:pPr marL="0" indent="0" algn="just" fontAlgn="base">
              <a:buNone/>
            </a:pPr>
            <a:r>
              <a:rPr lang="it-IT" sz="1800" b="1" i="0" dirty="0">
                <a:solidFill>
                  <a:schemeClr val="accent6">
                    <a:lumMod val="60000"/>
                    <a:lumOff val="40000"/>
                  </a:schemeClr>
                </a:solidFill>
                <a:effectLst/>
                <a:latin typeface="Calibri" panose="020F0502020204030204" pitchFamily="34" charset="0"/>
                <a:cs typeface="Calibri" panose="020F0502020204030204" pitchFamily="34" charset="0"/>
              </a:rPr>
              <a:t>Noi abbiamo bisogno di soddisfare i nostri bisogni</a:t>
            </a:r>
            <a:r>
              <a:rPr lang="it-IT" sz="1800" b="1" dirty="0">
                <a:solidFill>
                  <a:schemeClr val="accent6">
                    <a:lumMod val="60000"/>
                    <a:lumOff val="40000"/>
                  </a:schemeClr>
                </a:solidFill>
                <a:latin typeface="Calibri" panose="020F0502020204030204" pitchFamily="34" charset="0"/>
                <a:cs typeface="Calibri" panose="020F0502020204030204" pitchFamily="34" charset="0"/>
              </a:rPr>
              <a:t> per essere felici</a:t>
            </a:r>
            <a:r>
              <a:rPr lang="it-IT" sz="1800" b="1" i="0" dirty="0">
                <a:solidFill>
                  <a:schemeClr val="accent6">
                    <a:lumMod val="60000"/>
                    <a:lumOff val="40000"/>
                  </a:schemeClr>
                </a:solidFill>
                <a:effectLst/>
                <a:latin typeface="Calibri" panose="020F0502020204030204" pitchFamily="34" charset="0"/>
                <a:cs typeface="Calibri" panose="020F0502020204030204" pitchFamily="34" charset="0"/>
              </a:rPr>
              <a:t> </a:t>
            </a:r>
          </a:p>
          <a:p>
            <a:pPr marL="0" indent="0" algn="just" fontAlgn="base">
              <a:buNone/>
            </a:pPr>
            <a:r>
              <a:rPr lang="it-IT" sz="1800" b="0" i="0" u="none" strike="noStrike" dirty="0">
                <a:solidFill>
                  <a:srgbClr val="000000"/>
                </a:solidFill>
                <a:effectLst/>
                <a:latin typeface="Calibri" panose="020F0502020204030204" pitchFamily="34" charset="0"/>
                <a:cs typeface="Calibri" panose="020F0502020204030204" pitchFamily="34" charset="0"/>
              </a:rPr>
              <a:t>Ma il mezzo, la strategia che utilizzerai per soddisfarli farà una grande differenza in termini di soddisfazione e di sostenibilità.</a:t>
            </a:r>
          </a:p>
          <a:p>
            <a:pPr marL="0" indent="0" algn="just" fontAlgn="base">
              <a:buNone/>
            </a:pPr>
            <a:r>
              <a:rPr lang="it-IT" sz="1800" b="0" i="0" u="none" strike="noStrike" dirty="0">
                <a:solidFill>
                  <a:srgbClr val="000000"/>
                </a:solidFill>
                <a:effectLst/>
                <a:latin typeface="Calibri" panose="020F0502020204030204" pitchFamily="34" charset="0"/>
                <a:cs typeface="Calibri" panose="020F0502020204030204" pitchFamily="34" charset="0"/>
              </a:rPr>
              <a:t>Vediamo per esempio l’Amore, che è uno dei bisogni fondamentali di ogni essere umano. Un modo funzionale per soddisfarlo è attraverso le relazioni, prendendosi cura di qualcuno o di qualcosa. Lo stesso bisogno però potrebbe spingere qualcuno a rimanere in una relazione malsana, o potrebbe spingere un bambino a comportarsi male pur di </a:t>
            </a:r>
            <a:r>
              <a:rPr lang="it-IT" sz="1800" dirty="0">
                <a:solidFill>
                  <a:srgbClr val="000000"/>
                </a:solidFill>
                <a:latin typeface="Calibri" panose="020F0502020204030204" pitchFamily="34" charset="0"/>
                <a:cs typeface="Calibri" panose="020F0502020204030204" pitchFamily="34" charset="0"/>
              </a:rPr>
              <a:t>avere l’attenzione </a:t>
            </a:r>
            <a:r>
              <a:rPr lang="it-IT" sz="1800" b="0" i="0" u="none" strike="noStrike" dirty="0">
                <a:solidFill>
                  <a:srgbClr val="000000"/>
                </a:solidFill>
                <a:effectLst/>
                <a:latin typeface="Calibri" panose="020F0502020204030204" pitchFamily="34" charset="0"/>
                <a:cs typeface="Calibri" panose="020F0502020204030204" pitchFamily="34" charset="0"/>
              </a:rPr>
              <a:t>dei genitori. Quindi il bisogno è sano, ma il comportamento o il mezzo che ho trovato per appagarlo non è altrettanto “sano”, e quindi non è sostenibile nel tempo. </a:t>
            </a:r>
          </a:p>
        </p:txBody>
      </p:sp>
      <p:sp>
        <p:nvSpPr>
          <p:cNvPr id="3" name="Segnaposto contenuto 2">
            <a:extLst>
              <a:ext uri="{FF2B5EF4-FFF2-40B4-BE49-F238E27FC236}">
                <a16:creationId xmlns:a16="http://schemas.microsoft.com/office/drawing/2014/main" id="{30109B39-71E7-7794-640C-F22458954748}"/>
              </a:ext>
            </a:extLst>
          </p:cNvPr>
          <p:cNvSpPr>
            <a:spLocks noGrp="1"/>
          </p:cNvSpPr>
          <p:nvPr>
            <p:ph sz="half" idx="2"/>
          </p:nvPr>
        </p:nvSpPr>
        <p:spPr>
          <a:xfrm>
            <a:off x="1664018" y="2501965"/>
            <a:ext cx="4184034" cy="3880773"/>
          </a:xfrm>
        </p:spPr>
        <p:txBody>
          <a:bodyPr>
            <a:normAutofit fontScale="92500" lnSpcReduction="20000"/>
          </a:bodyPr>
          <a:lstStyle/>
          <a:p>
            <a:pPr marL="0" indent="0" algn="l" fontAlgn="base">
              <a:buNone/>
            </a:pPr>
            <a:r>
              <a:rPr lang="it-IT" b="0" i="0" u="none" strike="noStrike" dirty="0">
                <a:solidFill>
                  <a:srgbClr val="000000"/>
                </a:solidFill>
                <a:effectLst/>
                <a:latin typeface="Calibri" panose="020F0502020204030204" pitchFamily="34" charset="0"/>
                <a:cs typeface="Calibri" panose="020F0502020204030204" pitchFamily="34" charset="0"/>
              </a:rPr>
              <a:t>Tutto ciò che facciamo (o non facciamo) </a:t>
            </a:r>
            <a:r>
              <a:rPr lang="it-IT" b="0" i="0" u="none" strike="noStrike" dirty="0" err="1">
                <a:solidFill>
                  <a:srgbClr val="000000"/>
                </a:solidFill>
                <a:effectLst/>
                <a:latin typeface="Calibri" panose="020F0502020204030204" pitchFamily="34" charset="0"/>
                <a:cs typeface="Calibri" panose="020F0502020204030204" pitchFamily="34" charset="0"/>
              </a:rPr>
              <a:t>é</a:t>
            </a:r>
            <a:r>
              <a:rPr lang="it-IT" b="0" i="0" u="none" strike="noStrike" dirty="0">
                <a:solidFill>
                  <a:srgbClr val="000000"/>
                </a:solidFill>
                <a:effectLst/>
                <a:latin typeface="Calibri" panose="020F0502020204030204" pitchFamily="34" charset="0"/>
                <a:cs typeface="Calibri" panose="020F0502020204030204" pitchFamily="34" charset="0"/>
              </a:rPr>
              <a:t> mosso da un bisogno. I bisogni sono qualcosa di universale che tutti gli esseri umani hanno. A seconda del contesto, a seconda della situazione, a seconda del momento, i nostri bisogni variano sia per priorità sia per assortimento. </a:t>
            </a:r>
          </a:p>
          <a:p>
            <a:pPr marL="0" indent="0" algn="l" fontAlgn="base">
              <a:buNone/>
            </a:pPr>
            <a:r>
              <a:rPr lang="it-IT" b="0" i="0" u="none" strike="noStrike" dirty="0">
                <a:solidFill>
                  <a:srgbClr val="000000"/>
                </a:solidFill>
                <a:effectLst/>
                <a:latin typeface="Calibri" panose="020F0502020204030204" pitchFamily="34" charset="0"/>
                <a:cs typeface="Calibri" panose="020F0502020204030204" pitchFamily="34" charset="0"/>
              </a:rPr>
              <a:t>I bisogni sono qualcosa che ogni essere umano ha e variano a seconda del contesto e della situazione. </a:t>
            </a:r>
            <a:r>
              <a:rPr lang="it-IT" b="0" i="0" u="none" strike="noStrike" dirty="0">
                <a:solidFill>
                  <a:schemeClr val="accent3"/>
                </a:solidFill>
                <a:effectLst/>
                <a:latin typeface="Calibri" panose="020F0502020204030204" pitchFamily="34" charset="0"/>
                <a:cs typeface="Calibri" panose="020F0502020204030204" pitchFamily="34" charset="0"/>
              </a:rPr>
              <a:t>Essi attivano e dirigono il nostro comportamento.</a:t>
            </a:r>
          </a:p>
          <a:p>
            <a:pPr marL="0" indent="0">
              <a:buNone/>
            </a:pPr>
            <a:endParaRPr lang="it-IT" dirty="0"/>
          </a:p>
        </p:txBody>
      </p:sp>
      <p:sp>
        <p:nvSpPr>
          <p:cNvPr id="5" name="Rettangolo 4">
            <a:extLst>
              <a:ext uri="{FF2B5EF4-FFF2-40B4-BE49-F238E27FC236}">
                <a16:creationId xmlns:a16="http://schemas.microsoft.com/office/drawing/2014/main" id="{DB042FCD-85A9-40AF-53E2-70DEF95E5557}"/>
              </a:ext>
            </a:extLst>
          </p:cNvPr>
          <p:cNvSpPr/>
          <p:nvPr/>
        </p:nvSpPr>
        <p:spPr>
          <a:xfrm>
            <a:off x="974193" y="74459"/>
            <a:ext cx="10250883"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a:ln/>
                <a:solidFill>
                  <a:schemeClr val="accent3"/>
                </a:solidFill>
                <a:effectLst/>
                <a:latin typeface="Gill Sans Ultra Bold" panose="020B0A02020104020203" pitchFamily="34" charset="77"/>
              </a:rPr>
              <a:t>I bisogni come pilastro</a:t>
            </a:r>
          </a:p>
          <a:p>
            <a:pPr algn="ctr"/>
            <a:r>
              <a:rPr lang="it-IT" sz="5400" b="1" cap="none" spc="0" dirty="0">
                <a:ln/>
                <a:solidFill>
                  <a:schemeClr val="accent3"/>
                </a:solidFill>
                <a:effectLst/>
                <a:latin typeface="Gill Sans Ultra Bold" panose="020B0A02020104020203" pitchFamily="34" charset="77"/>
              </a:rPr>
              <a:t> della felicità</a:t>
            </a:r>
          </a:p>
        </p:txBody>
      </p:sp>
    </p:spTree>
    <p:extLst>
      <p:ext uri="{BB962C8B-B14F-4D97-AF65-F5344CB8AC3E}">
        <p14:creationId xmlns:p14="http://schemas.microsoft.com/office/powerpoint/2010/main" val="382866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4EF04A6D-EFFE-297E-FEFA-B5961AF0CC3B}"/>
              </a:ext>
            </a:extLst>
          </p:cNvPr>
          <p:cNvPicPr>
            <a:picLocks noGrp="1" noChangeAspect="1"/>
          </p:cNvPicPr>
          <p:nvPr>
            <p:ph idx="1"/>
          </p:nvPr>
        </p:nvPicPr>
        <p:blipFill>
          <a:blip r:embed="rId2"/>
          <a:stretch>
            <a:fillRect/>
          </a:stretch>
        </p:blipFill>
        <p:spPr>
          <a:xfrm>
            <a:off x="0" y="2228081"/>
            <a:ext cx="5211762" cy="2968511"/>
          </a:xfrm>
        </p:spPr>
      </p:pic>
      <p:sp>
        <p:nvSpPr>
          <p:cNvPr id="4" name="Segnaposto testo 3">
            <a:extLst>
              <a:ext uri="{FF2B5EF4-FFF2-40B4-BE49-F238E27FC236}">
                <a16:creationId xmlns:a16="http://schemas.microsoft.com/office/drawing/2014/main" id="{4D13EE8B-B23F-9510-C36B-BAE326ACDFA5}"/>
              </a:ext>
            </a:extLst>
          </p:cNvPr>
          <p:cNvSpPr>
            <a:spLocks noGrp="1"/>
          </p:cNvSpPr>
          <p:nvPr>
            <p:ph type="body" sz="half" idx="2"/>
          </p:nvPr>
        </p:nvSpPr>
        <p:spPr>
          <a:xfrm>
            <a:off x="6096000" y="2358567"/>
            <a:ext cx="5425440" cy="3822777"/>
          </a:xfrm>
        </p:spPr>
        <p:txBody>
          <a:bodyPr>
            <a:normAutofit fontScale="92500"/>
          </a:bodyPr>
          <a:lstStyle/>
          <a:p>
            <a:pPr algn="just"/>
            <a:r>
              <a:rPr lang="it-IT" sz="2100" dirty="0">
                <a:latin typeface="Calibri" panose="020F0502020204030204" pitchFamily="34" charset="0"/>
                <a:cs typeface="Calibri" panose="020F0502020204030204" pitchFamily="34" charset="0"/>
              </a:rPr>
              <a:t>I bisogni sono tutte le esigenze  sia fisiche sia psicologiche, dalla cui soddisfazione dipende il nostro sostentamento nel caso delle prime e la nostra realizzazione personale nel caso delle seconde.</a:t>
            </a:r>
          </a:p>
          <a:p>
            <a:pPr algn="just"/>
            <a:r>
              <a:rPr lang="it-IT" sz="2100" dirty="0">
                <a:latin typeface="Calibri" panose="020F0502020204030204" pitchFamily="34" charset="0"/>
                <a:cs typeface="Calibri" panose="020F0502020204030204" pitchFamily="34" charset="0"/>
              </a:rPr>
              <a:t>Si chiamano bisogni proprio perché per ciascuno di noi rappresentano delle necessità imprescindibili a cui non possiamo sottrarci perché è la nostra stessa natura umana a chiamarli e a definirli come una parte essenziale del nostro essere.</a:t>
            </a:r>
          </a:p>
          <a:p>
            <a:pPr algn="just"/>
            <a:endParaRPr lang="it-IT" dirty="0"/>
          </a:p>
        </p:txBody>
      </p:sp>
      <p:sp>
        <p:nvSpPr>
          <p:cNvPr id="3" name="Rettangolo 2">
            <a:extLst>
              <a:ext uri="{FF2B5EF4-FFF2-40B4-BE49-F238E27FC236}">
                <a16:creationId xmlns:a16="http://schemas.microsoft.com/office/drawing/2014/main" id="{DAF84798-2E46-701B-44FC-3AB667CE7E8B}"/>
              </a:ext>
            </a:extLst>
          </p:cNvPr>
          <p:cNvSpPr/>
          <p:nvPr/>
        </p:nvSpPr>
        <p:spPr>
          <a:xfrm>
            <a:off x="5211762" y="49932"/>
            <a:ext cx="6806798" cy="2123658"/>
          </a:xfrm>
          <a:prstGeom prst="rect">
            <a:avLst/>
          </a:prstGeom>
          <a:noFill/>
        </p:spPr>
        <p:txBody>
          <a:bodyPr wrap="square" lIns="91440" tIns="45720" rIns="91440" bIns="45720">
            <a:spAutoFit/>
          </a:bodyPr>
          <a:lstStyle/>
          <a:p>
            <a:pPr algn="ctr"/>
            <a:r>
              <a:rPr lang="it-IT"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Ultra Bold" panose="020B0A02020104020203" pitchFamily="34" charset="77"/>
              </a:rPr>
              <a:t>La piramide </a:t>
            </a:r>
          </a:p>
          <a:p>
            <a:pPr algn="ctr"/>
            <a:r>
              <a:rPr lang="it-IT"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Ultra Bold" panose="020B0A02020104020203" pitchFamily="34" charset="77"/>
              </a:rPr>
              <a:t>dei bisogni </a:t>
            </a:r>
          </a:p>
          <a:p>
            <a:pPr algn="ctr"/>
            <a:r>
              <a:rPr lang="it-IT"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Ultra Bold" panose="020B0A02020104020203" pitchFamily="34" charset="77"/>
              </a:rPr>
              <a:t>di Maslow</a:t>
            </a:r>
          </a:p>
        </p:txBody>
      </p:sp>
    </p:spTree>
    <p:extLst>
      <p:ext uri="{BB962C8B-B14F-4D97-AF65-F5344CB8AC3E}">
        <p14:creationId xmlns:p14="http://schemas.microsoft.com/office/powerpoint/2010/main" val="41036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2396548-B8F9-FA6C-492A-3120C70345C2}"/>
              </a:ext>
            </a:extLst>
          </p:cNvPr>
          <p:cNvSpPr>
            <a:spLocks noGrp="1"/>
          </p:cNvSpPr>
          <p:nvPr>
            <p:ph sz="half" idx="2"/>
          </p:nvPr>
        </p:nvSpPr>
        <p:spPr>
          <a:xfrm>
            <a:off x="6662017" y="536728"/>
            <a:ext cx="4185623" cy="5297283"/>
          </a:xfrm>
        </p:spPr>
        <p:txBody>
          <a:bodyPr>
            <a:noAutofit/>
          </a:bodyPr>
          <a:lstStyle/>
          <a:p>
            <a:pPr marL="0" indent="0" algn="just">
              <a:buNone/>
            </a:pPr>
            <a:r>
              <a:rPr lang="it-IT" sz="1800" dirty="0">
                <a:solidFill>
                  <a:schemeClr val="tx1"/>
                </a:solidFill>
                <a:latin typeface="Calibri" panose="020F0502020204030204" pitchFamily="34" charset="0"/>
                <a:cs typeface="Calibri" panose="020F0502020204030204" pitchFamily="34" charset="0"/>
              </a:rPr>
              <a:t>4. </a:t>
            </a:r>
            <a:r>
              <a:rPr lang="it-IT" sz="1800" b="1" dirty="0">
                <a:solidFill>
                  <a:schemeClr val="accent6">
                    <a:lumMod val="75000"/>
                  </a:schemeClr>
                </a:solidFill>
                <a:latin typeface="Calibri" panose="020F0502020204030204" pitchFamily="34" charset="0"/>
                <a:cs typeface="Calibri" panose="020F0502020204030204" pitchFamily="34" charset="0"/>
              </a:rPr>
              <a:t>Bisogni di stima</a:t>
            </a:r>
            <a:r>
              <a:rPr lang="it-IT" sz="1800" dirty="0">
                <a:solidFill>
                  <a:schemeClr val="tx1"/>
                </a:solidFill>
                <a:latin typeface="Calibri" panose="020F0502020204030204" pitchFamily="34" charset="0"/>
                <a:cs typeface="Calibri" panose="020F0502020204030204" pitchFamily="34" charset="0"/>
              </a:rPr>
              <a:t>: </a:t>
            </a:r>
            <a:r>
              <a:rPr lang="it-IT" sz="1800" b="0" i="0" u="none" strike="noStrike" dirty="0">
                <a:solidFill>
                  <a:srgbClr val="222222"/>
                </a:solidFill>
                <a:effectLst/>
                <a:latin typeface="Calibri" panose="020F0502020204030204" pitchFamily="34" charset="0"/>
                <a:cs typeface="Calibri" panose="020F0502020204030204" pitchFamily="34" charset="0"/>
              </a:rPr>
              <a:t>godere del rispetto degli altri, vedere le proprie azioni e i propri pensieri approvati, essere riconosciuto nel ruolo ricoperto all'interno della società. Riguardano la </a:t>
            </a:r>
            <a:r>
              <a:rPr lang="it-IT" sz="1800" dirty="0">
                <a:solidFill>
                  <a:schemeClr val="tx1"/>
                </a:solidFill>
                <a:latin typeface="Calibri" panose="020F0502020204030204" pitchFamily="34" charset="0"/>
                <a:cs typeface="Calibri" panose="020F0502020204030204" pitchFamily="34" charset="0"/>
              </a:rPr>
              <a:t>realizzazione, padronanza, indipendenza, dominio, prestigio, rispetto di sé. </a:t>
            </a:r>
          </a:p>
          <a:p>
            <a:pPr marL="0" indent="0" algn="just">
              <a:buNone/>
            </a:pPr>
            <a:r>
              <a:rPr lang="it-IT" sz="1800" dirty="0">
                <a:solidFill>
                  <a:schemeClr val="tx1"/>
                </a:solidFill>
                <a:latin typeface="Calibri" panose="020F0502020204030204" pitchFamily="34" charset="0"/>
                <a:cs typeface="Calibri" panose="020F0502020204030204" pitchFamily="34" charset="0"/>
              </a:rPr>
              <a:t>5. </a:t>
            </a:r>
            <a:r>
              <a:rPr lang="it-IT" sz="1800" b="1" dirty="0">
                <a:solidFill>
                  <a:schemeClr val="accent6">
                    <a:lumMod val="75000"/>
                  </a:schemeClr>
                </a:solidFill>
                <a:latin typeface="Calibri" panose="020F0502020204030204" pitchFamily="34" charset="0"/>
                <a:cs typeface="Calibri" panose="020F0502020204030204" pitchFamily="34" charset="0"/>
              </a:rPr>
              <a:t>Bisogni di autorealizzazione</a:t>
            </a:r>
            <a:r>
              <a:rPr lang="it-IT" sz="1800" dirty="0">
                <a:solidFill>
                  <a:schemeClr val="tx1"/>
                </a:solidFill>
                <a:latin typeface="Calibri" panose="020F0502020204030204" pitchFamily="34" charset="0"/>
                <a:cs typeface="Calibri" panose="020F0502020204030204" pitchFamily="34" charset="0"/>
              </a:rPr>
              <a:t>: </a:t>
            </a:r>
            <a:r>
              <a:rPr lang="it-IT" sz="1800" b="0" i="0" u="none" strike="noStrike" dirty="0">
                <a:solidFill>
                  <a:schemeClr val="tx1"/>
                </a:solidFill>
                <a:effectLst/>
                <a:latin typeface="Calibri" panose="020F0502020204030204" pitchFamily="34" charset="0"/>
                <a:cs typeface="Calibri" panose="020F0502020204030204" pitchFamily="34" charset="0"/>
              </a:rPr>
              <a:t> è lo stato finale a cui giunge l’uomo e che può essere attuata solo sfruttando appieno le qualità. Da un certo punto di vista possono essere considerate come delle esigenze di tipo puramente spirituale, in realtà anche loro rivestono un aspetto pratico dal momento che un uomo che voglia lasciare traccia di sé nella storia farà proprio ricorso a tali bisogni: realizzazione del proprio potenziale, realizzazione di sé, ricerca di crescita personale e di esperienze, moralità, creatività, spontaneità</a:t>
            </a:r>
            <a:r>
              <a:rPr lang="it-IT" b="0" i="0" u="none" strike="noStrike" dirty="0">
                <a:solidFill>
                  <a:schemeClr val="tx1"/>
                </a:solidFill>
                <a:effectLst/>
                <a:latin typeface="Calibri" panose="020F0502020204030204" pitchFamily="34" charset="0"/>
                <a:cs typeface="Calibri" panose="020F0502020204030204" pitchFamily="34" charset="0"/>
              </a:rPr>
              <a:t>.</a:t>
            </a:r>
          </a:p>
        </p:txBody>
      </p:sp>
      <p:sp>
        <p:nvSpPr>
          <p:cNvPr id="7" name="Segnaposto contenuto 6">
            <a:extLst>
              <a:ext uri="{FF2B5EF4-FFF2-40B4-BE49-F238E27FC236}">
                <a16:creationId xmlns:a16="http://schemas.microsoft.com/office/drawing/2014/main" id="{831A3380-3A70-442B-B852-B22DED709335}"/>
              </a:ext>
            </a:extLst>
          </p:cNvPr>
          <p:cNvSpPr>
            <a:spLocks noGrp="1"/>
          </p:cNvSpPr>
          <p:nvPr>
            <p:ph sz="quarter" idx="4"/>
          </p:nvPr>
        </p:nvSpPr>
        <p:spPr>
          <a:xfrm>
            <a:off x="2064768" y="366040"/>
            <a:ext cx="4185617" cy="5892256"/>
          </a:xfrm>
        </p:spPr>
        <p:txBody>
          <a:bodyPr>
            <a:noAutofit/>
          </a:bodyPr>
          <a:lstStyle/>
          <a:p>
            <a:pPr marL="0" indent="0" algn="just">
              <a:buNone/>
            </a:pPr>
            <a:r>
              <a:rPr lang="it-IT" sz="1400" dirty="0">
                <a:solidFill>
                  <a:schemeClr val="tx1"/>
                </a:solidFill>
                <a:latin typeface="Calibri" panose="020F0502020204030204" pitchFamily="34" charset="0"/>
                <a:cs typeface="Calibri" panose="020F0502020204030204" pitchFamily="34" charset="0"/>
              </a:rPr>
              <a:t>1. </a:t>
            </a:r>
            <a:r>
              <a:rPr lang="it-IT" sz="1400" b="1" dirty="0">
                <a:solidFill>
                  <a:schemeClr val="accent6">
                    <a:lumMod val="75000"/>
                  </a:schemeClr>
                </a:solidFill>
                <a:latin typeface="Calibri" panose="020F0502020204030204" pitchFamily="34" charset="0"/>
                <a:cs typeface="Calibri" panose="020F0502020204030204" pitchFamily="34" charset="0"/>
              </a:rPr>
              <a:t>Bisogni fisiologici</a:t>
            </a:r>
            <a:r>
              <a:rPr lang="it-IT" sz="1400" dirty="0">
                <a:solidFill>
                  <a:schemeClr val="tx1"/>
                </a:solidFill>
                <a:latin typeface="Calibri" panose="020F0502020204030204" pitchFamily="34" charset="0"/>
                <a:cs typeface="Calibri" panose="020F0502020204030204" pitchFamily="34" charset="0"/>
              </a:rPr>
              <a:t>: sono quelli posti alla base della piramide e rivestono un’importanza fondamentale perché sono essenziali per garantire la vita dell’essere umano, in quanto tale sono anche quelli in grado di soddisfare pienamente l’istinto di sopravvivenza: dormire, bere, mangiare, respirare, sessualità. Sono tutte attività basilari dell’uomo ed è solo soddisfacendoli che sarà possibile passare ai bisogni superiori.</a:t>
            </a:r>
          </a:p>
          <a:p>
            <a:pPr marL="0" indent="0" algn="just">
              <a:buNone/>
            </a:pPr>
            <a:r>
              <a:rPr lang="it-IT" sz="1400" dirty="0">
                <a:solidFill>
                  <a:schemeClr val="tx1"/>
                </a:solidFill>
                <a:latin typeface="Calibri" panose="020F0502020204030204" pitchFamily="34" charset="0"/>
                <a:cs typeface="Calibri" panose="020F0502020204030204" pitchFamily="34" charset="0"/>
              </a:rPr>
              <a:t>2. </a:t>
            </a:r>
            <a:r>
              <a:rPr lang="it-IT" sz="1400" b="1" dirty="0">
                <a:solidFill>
                  <a:schemeClr val="accent6">
                    <a:lumMod val="75000"/>
                  </a:schemeClr>
                </a:solidFill>
                <a:latin typeface="Calibri" panose="020F0502020204030204" pitchFamily="34" charset="0"/>
                <a:cs typeface="Calibri" panose="020F0502020204030204" pitchFamily="34" charset="0"/>
              </a:rPr>
              <a:t>Bisogni di sicurezza</a:t>
            </a:r>
            <a:r>
              <a:rPr lang="it-IT" sz="1400" dirty="0">
                <a:solidFill>
                  <a:schemeClr val="tx1"/>
                </a:solidFill>
                <a:latin typeface="Calibri" panose="020F0502020204030204" pitchFamily="34" charset="0"/>
                <a:cs typeface="Calibri" panose="020F0502020204030204" pitchFamily="34" charset="0"/>
              </a:rPr>
              <a:t>: t</a:t>
            </a:r>
            <a:r>
              <a:rPr lang="it-IT" sz="1400" b="0" i="0" u="none" strike="noStrike" dirty="0">
                <a:solidFill>
                  <a:srgbClr val="222222"/>
                </a:solidFill>
                <a:effectLst/>
                <a:latin typeface="Calibri" panose="020F0502020204030204" pitchFamily="34" charset="0"/>
                <a:cs typeface="Calibri" panose="020F0502020204030204" pitchFamily="34" charset="0"/>
              </a:rPr>
              <a:t>ranquillità, protezione, prevedibilità degli eventi, preoccupazioni e ansie, garantiscono alle persone il controllo della propria vita e degli accadimenti, donando senso di sicurezza, dato dalla capacità di dominare l'ambiente in cui si vive. Riguardano quindi la </a:t>
            </a:r>
            <a:r>
              <a:rPr lang="it-IT" sz="1400" dirty="0">
                <a:solidFill>
                  <a:schemeClr val="tx1"/>
                </a:solidFill>
                <a:latin typeface="Calibri" panose="020F0502020204030204" pitchFamily="34" charset="0"/>
                <a:cs typeface="Calibri" panose="020F0502020204030204" pitchFamily="34" charset="0"/>
              </a:rPr>
              <a:t>s</a:t>
            </a:r>
            <a:r>
              <a:rPr lang="it-IT" sz="1400" b="0" i="0" u="none" strike="noStrike" dirty="0">
                <a:solidFill>
                  <a:schemeClr val="tx1"/>
                </a:solidFill>
                <a:effectLst/>
                <a:latin typeface="Calibri" panose="020F0502020204030204" pitchFamily="34" charset="0"/>
                <a:cs typeface="Calibri" panose="020F0502020204030204" pitchFamily="34" charset="0"/>
              </a:rPr>
              <a:t>icurezza, lavoro, stabilità, </a:t>
            </a:r>
            <a:r>
              <a:rPr lang="it-IT" sz="1400" dirty="0">
                <a:solidFill>
                  <a:schemeClr val="tx1"/>
                </a:solidFill>
                <a:latin typeface="Calibri" panose="020F0502020204030204" pitchFamily="34" charset="0"/>
                <a:cs typeface="Calibri" panose="020F0502020204030204" pitchFamily="34" charset="0"/>
              </a:rPr>
              <a:t>pulizia, buona salute, protezione</a:t>
            </a:r>
            <a:endParaRPr lang="it-IT" sz="1400" b="0" i="0" u="none" strike="noStrike" dirty="0">
              <a:solidFill>
                <a:schemeClr val="tx1"/>
              </a:solidFill>
              <a:effectLst/>
              <a:latin typeface="Calibri" panose="020F0502020204030204" pitchFamily="34" charset="0"/>
              <a:cs typeface="Calibri" panose="020F0502020204030204" pitchFamily="34" charset="0"/>
            </a:endParaRPr>
          </a:p>
          <a:p>
            <a:pPr marL="0" indent="0" algn="just">
              <a:buNone/>
            </a:pPr>
            <a:r>
              <a:rPr lang="it-IT" sz="1400" dirty="0">
                <a:solidFill>
                  <a:schemeClr val="tx1"/>
                </a:solidFill>
                <a:latin typeface="Calibri" panose="020F0502020204030204" pitchFamily="34" charset="0"/>
                <a:cs typeface="Calibri" panose="020F0502020204030204" pitchFamily="34" charset="0"/>
              </a:rPr>
              <a:t>3. </a:t>
            </a:r>
            <a:r>
              <a:rPr lang="it-IT" sz="1400" b="1" dirty="0">
                <a:solidFill>
                  <a:schemeClr val="accent6">
                    <a:lumMod val="75000"/>
                  </a:schemeClr>
                </a:solidFill>
                <a:latin typeface="Calibri" panose="020F0502020204030204" pitchFamily="34" charset="0"/>
                <a:cs typeface="Calibri" panose="020F0502020204030204" pitchFamily="34" charset="0"/>
              </a:rPr>
              <a:t>Bisogni di appartenenza</a:t>
            </a:r>
            <a:r>
              <a:rPr lang="it-IT" sz="1400" dirty="0">
                <a:solidFill>
                  <a:schemeClr val="tx1"/>
                </a:solidFill>
                <a:latin typeface="Calibri" panose="020F0502020204030204" pitchFamily="34" charset="0"/>
                <a:cs typeface="Calibri" panose="020F0502020204030204" pitchFamily="34" charset="0"/>
              </a:rPr>
              <a:t>: </a:t>
            </a:r>
            <a:r>
              <a:rPr lang="it-IT" sz="1400" b="0" i="0" u="none" strike="noStrike" dirty="0">
                <a:solidFill>
                  <a:srgbClr val="222222"/>
                </a:solidFill>
                <a:effectLst/>
                <a:latin typeface="Calibri" panose="020F0502020204030204" pitchFamily="34" charset="0"/>
                <a:cs typeface="Calibri" panose="020F0502020204030204" pitchFamily="34" charset="0"/>
              </a:rPr>
              <a:t> essere amati, sentirsi ben voluti, amare qualcuno, appartenere ad un gruppo ben identificato, cooperare, partecipare alla vita sociale, subentrano quando l'individuo vive e s'identifica in un'aggregazione di altri individui, che rispondono a determinate regole, adottano particolari comportamenti, puntando alla necessità di essere riconosciuti come parte del gruppo. Riguardano l’</a:t>
            </a:r>
            <a:r>
              <a:rPr lang="it-IT" sz="1400" b="0" i="0" u="none" strike="noStrike" dirty="0">
                <a:solidFill>
                  <a:schemeClr val="tx1"/>
                </a:solidFill>
                <a:effectLst/>
                <a:latin typeface="Calibri" panose="020F0502020204030204" pitchFamily="34" charset="0"/>
                <a:cs typeface="Calibri" panose="020F0502020204030204" pitchFamily="34" charset="0"/>
              </a:rPr>
              <a:t>a</a:t>
            </a:r>
            <a:r>
              <a:rPr lang="it-IT" sz="1400" dirty="0">
                <a:solidFill>
                  <a:schemeClr val="tx1"/>
                </a:solidFill>
                <a:latin typeface="Calibri" panose="020F0502020204030204" pitchFamily="34" charset="0"/>
                <a:cs typeface="Calibri" panose="020F0502020204030204" pitchFamily="34" charset="0"/>
              </a:rPr>
              <a:t>vere degli amici, comunicare, ricevere affetto, fare parte di un gruppo, essere accettati dagli altri</a:t>
            </a:r>
          </a:p>
          <a:p>
            <a:pPr marL="0" indent="0">
              <a:buNone/>
            </a:pPr>
            <a:endParaRPr lang="it-IT" dirty="0"/>
          </a:p>
        </p:txBody>
      </p:sp>
    </p:spTree>
    <p:extLst>
      <p:ext uri="{BB962C8B-B14F-4D97-AF65-F5344CB8AC3E}">
        <p14:creationId xmlns:p14="http://schemas.microsoft.com/office/powerpoint/2010/main" val="421977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CCF9315-9744-169C-61DE-4CFA92FD7F91}"/>
              </a:ext>
            </a:extLst>
          </p:cNvPr>
          <p:cNvSpPr>
            <a:spLocks noGrp="1"/>
          </p:cNvSpPr>
          <p:nvPr>
            <p:ph type="title"/>
          </p:nvPr>
        </p:nvSpPr>
        <p:spPr>
          <a:xfrm>
            <a:off x="219456" y="685800"/>
            <a:ext cx="4767072" cy="2157884"/>
          </a:xfrm>
        </p:spPr>
        <p:txBody>
          <a:bodyPr>
            <a:normAutofit/>
          </a:bodyPr>
          <a:lstStyle/>
          <a:p>
            <a:pPr algn="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ill Sans Ultra Bold" panose="020B0A02020104020203" pitchFamily="34" charset="77"/>
              </a:rPr>
              <a:t>La piramide dei sei bisogni fondamentali di Anthony Robbins</a:t>
            </a:r>
            <a:endParaRPr lang="it-IT" sz="5400" dirty="0">
              <a:latin typeface="Gill Sans Ultra Bold" panose="020B0A02020104020203" pitchFamily="34" charset="77"/>
            </a:endParaRPr>
          </a:p>
        </p:txBody>
      </p:sp>
      <p:sp>
        <p:nvSpPr>
          <p:cNvPr id="6" name="Segnaposto contenuto 5">
            <a:extLst>
              <a:ext uri="{FF2B5EF4-FFF2-40B4-BE49-F238E27FC236}">
                <a16:creationId xmlns:a16="http://schemas.microsoft.com/office/drawing/2014/main" id="{298B628C-BE41-3716-D6DF-985959AE9E53}"/>
              </a:ext>
            </a:extLst>
          </p:cNvPr>
          <p:cNvSpPr>
            <a:spLocks noGrp="1"/>
          </p:cNvSpPr>
          <p:nvPr>
            <p:ph idx="1"/>
          </p:nvPr>
        </p:nvSpPr>
        <p:spPr>
          <a:xfrm>
            <a:off x="5530849" y="451104"/>
            <a:ext cx="6661151" cy="6242303"/>
          </a:xfrm>
        </p:spPr>
        <p:txBody>
          <a:bodyPr>
            <a:normAutofit lnSpcReduction="10000"/>
          </a:bodyPr>
          <a:lstStyle/>
          <a:p>
            <a:pPr marL="457200" indent="-457200">
              <a:buAutoNum type="arabicPeriod"/>
            </a:pPr>
            <a:r>
              <a:rPr lang="it-IT" sz="1800" b="1" dirty="0">
                <a:solidFill>
                  <a:schemeClr val="accent2">
                    <a:lumMod val="75000"/>
                  </a:schemeClr>
                </a:solidFill>
                <a:latin typeface="Calibri" panose="020F0502020204030204" pitchFamily="34" charset="0"/>
                <a:cs typeface="Calibri" panose="020F0502020204030204" pitchFamily="34" charset="0"/>
              </a:rPr>
              <a:t>Sicurezza/confort</a:t>
            </a:r>
            <a:r>
              <a:rPr lang="it-IT" sz="1800" dirty="0">
                <a:solidFill>
                  <a:schemeClr val="tx1"/>
                </a:solidFill>
                <a:latin typeface="Calibri" panose="020F0502020204030204" pitchFamily="34" charset="0"/>
                <a:cs typeface="Calibri" panose="020F0502020204030204" pitchFamily="34" charset="0"/>
              </a:rPr>
              <a:t>: </a:t>
            </a:r>
            <a:r>
              <a:rPr lang="it-IT" sz="1800" b="0" i="0" u="none" strike="noStrike" dirty="0">
                <a:solidFill>
                  <a:schemeClr val="tx1"/>
                </a:solidFill>
                <a:effectLst/>
                <a:latin typeface="Calibri" panose="020F0502020204030204" pitchFamily="34" charset="0"/>
                <a:cs typeface="Calibri" panose="020F0502020204030204" pitchFamily="34" charset="0"/>
              </a:rPr>
              <a:t>E’ un bisogno primordiale e che si lega sensibilmente con il nostro naturale istinto di sopravvivenza. L’uomo ha bisogno di sentirsi sicuro sia fisicamente che emotivamente. Alcune tipologie di sicurezza che dobbiamo soddisfare: sicurezza fisiologica, economica, affettiva e sociale.</a:t>
            </a:r>
          </a:p>
          <a:p>
            <a:pPr marL="457200" indent="-457200">
              <a:buAutoNum type="arabicPeriod"/>
            </a:pPr>
            <a:r>
              <a:rPr lang="it-IT" sz="1800" b="1" dirty="0">
                <a:solidFill>
                  <a:schemeClr val="accent2">
                    <a:lumMod val="75000"/>
                  </a:schemeClr>
                </a:solidFill>
                <a:latin typeface="Calibri" panose="020F0502020204030204" pitchFamily="34" charset="0"/>
                <a:cs typeface="Calibri" panose="020F0502020204030204" pitchFamily="34" charset="0"/>
              </a:rPr>
              <a:t>Varietà</a:t>
            </a:r>
            <a:r>
              <a:rPr lang="it-IT" sz="1800" dirty="0">
                <a:solidFill>
                  <a:schemeClr val="tx1"/>
                </a:solidFill>
                <a:latin typeface="Calibri" panose="020F0502020204030204" pitchFamily="34" charset="0"/>
                <a:cs typeface="Calibri" panose="020F0502020204030204" pitchFamily="34" charset="0"/>
              </a:rPr>
              <a:t>: Abbiamo bisogno di fare nuove esperienze. </a:t>
            </a:r>
          </a:p>
          <a:p>
            <a:pPr marL="457200" indent="-457200">
              <a:buFont typeface="Arial" pitchFamily="34" charset="0"/>
              <a:buAutoNum type="arabicPeriod"/>
            </a:pPr>
            <a:r>
              <a:rPr lang="it-IT" sz="1800" b="1" dirty="0">
                <a:solidFill>
                  <a:schemeClr val="accent2">
                    <a:lumMod val="75000"/>
                  </a:schemeClr>
                </a:solidFill>
                <a:latin typeface="Calibri" panose="020F0502020204030204" pitchFamily="34" charset="0"/>
                <a:cs typeface="Calibri" panose="020F0502020204030204" pitchFamily="34" charset="0"/>
              </a:rPr>
              <a:t>Importanza</a:t>
            </a:r>
            <a:r>
              <a:rPr lang="it-IT" sz="1800" dirty="0">
                <a:solidFill>
                  <a:schemeClr val="tx1"/>
                </a:solidFill>
                <a:latin typeface="Calibri" panose="020F0502020204030204" pitchFamily="34" charset="0"/>
                <a:cs typeface="Calibri" panose="020F0502020204030204" pitchFamily="34" charset="0"/>
              </a:rPr>
              <a:t>: Ogni persona vuole sentirsi importante e ogni persona si sente importante in maniera diversa. Non si può avere un’autostima ben sviluppata senza sentirsi mai importanti. Questo semplice principio è alla base della creazione di rapporti duraturi e gratificanti.</a:t>
            </a:r>
          </a:p>
          <a:p>
            <a:pPr marL="457200" indent="-457200">
              <a:buFont typeface="Arial" pitchFamily="34" charset="0"/>
              <a:buAutoNum type="arabicPeriod"/>
            </a:pPr>
            <a:r>
              <a:rPr lang="it-IT" sz="1800" b="1" dirty="0">
                <a:solidFill>
                  <a:schemeClr val="accent2">
                    <a:lumMod val="75000"/>
                  </a:schemeClr>
                </a:solidFill>
                <a:latin typeface="Calibri" panose="020F0502020204030204" pitchFamily="34" charset="0"/>
                <a:cs typeface="Calibri" panose="020F0502020204030204" pitchFamily="34" charset="0"/>
              </a:rPr>
              <a:t>Amore</a:t>
            </a:r>
            <a:r>
              <a:rPr lang="it-IT" sz="1800" dirty="0">
                <a:solidFill>
                  <a:schemeClr val="tx1"/>
                </a:solidFill>
                <a:latin typeface="Calibri" panose="020F0502020204030204" pitchFamily="34" charset="0"/>
                <a:cs typeface="Calibri" panose="020F0502020204030204" pitchFamily="34" charset="0"/>
              </a:rPr>
              <a:t>: Abbiamo bisogno di amare e sentirci amati. Questo bisogno è molto variegato, lo si può soddisfare in tanti modi e generalmente non soddisfarlo porta fortissime sofferenze. Esistono molti modi diversi di soddisfare l’amore, ed esistono anche modalità di amore diversi</a:t>
            </a:r>
          </a:p>
          <a:p>
            <a:pPr marL="457200" indent="-457200">
              <a:buAutoNum type="arabicPeriod"/>
            </a:pPr>
            <a:r>
              <a:rPr lang="it-IT" sz="1800" b="1" dirty="0">
                <a:solidFill>
                  <a:schemeClr val="accent2">
                    <a:lumMod val="75000"/>
                  </a:schemeClr>
                </a:solidFill>
                <a:latin typeface="Calibri" panose="020F0502020204030204" pitchFamily="34" charset="0"/>
                <a:cs typeface="Calibri" panose="020F0502020204030204" pitchFamily="34" charset="0"/>
              </a:rPr>
              <a:t>Crescita</a:t>
            </a:r>
            <a:r>
              <a:rPr lang="it-IT" sz="1800" dirty="0">
                <a:solidFill>
                  <a:schemeClr val="tx1"/>
                </a:solidFill>
                <a:latin typeface="Calibri" panose="020F0502020204030204" pitchFamily="34" charset="0"/>
                <a:cs typeface="Calibri" panose="020F0502020204030204" pitchFamily="34" charset="0"/>
              </a:rPr>
              <a:t>: lo si soddisfa ogni volta che si ha la sensazione di aver imparato qualcosa o di fare qualcosa di valore per noi. Esiste la crescita fisica, emozionale, di carriera, economica, sociale, intellettuale, spirituale. </a:t>
            </a:r>
          </a:p>
          <a:p>
            <a:pPr marL="457200" indent="-457200">
              <a:buAutoNum type="arabicPeriod"/>
            </a:pPr>
            <a:r>
              <a:rPr lang="it-IT" sz="1800" b="1" dirty="0">
                <a:solidFill>
                  <a:schemeClr val="accent2">
                    <a:lumMod val="75000"/>
                  </a:schemeClr>
                </a:solidFill>
                <a:latin typeface="Calibri" panose="020F0502020204030204" pitchFamily="34" charset="0"/>
                <a:cs typeface="Calibri" panose="020F0502020204030204" pitchFamily="34" charset="0"/>
              </a:rPr>
              <a:t>Contributo</a:t>
            </a:r>
            <a:r>
              <a:rPr lang="it-IT" sz="1800" dirty="0">
                <a:solidFill>
                  <a:schemeClr val="tx1"/>
                </a:solidFill>
                <a:latin typeface="Calibri" panose="020F0502020204030204" pitchFamily="34" charset="0"/>
                <a:cs typeface="Calibri" panose="020F0502020204030204" pitchFamily="34" charset="0"/>
              </a:rPr>
              <a:t>: bisogno di fare qualcosa di concreto per altre persone senza volere nulla in cambio. </a:t>
            </a:r>
          </a:p>
        </p:txBody>
      </p:sp>
      <p:sp>
        <p:nvSpPr>
          <p:cNvPr id="7" name="Segnaposto testo 6">
            <a:extLst>
              <a:ext uri="{FF2B5EF4-FFF2-40B4-BE49-F238E27FC236}">
                <a16:creationId xmlns:a16="http://schemas.microsoft.com/office/drawing/2014/main" id="{1F3CB983-F23D-24CC-3F66-41E1F85387BD}"/>
              </a:ext>
            </a:extLst>
          </p:cNvPr>
          <p:cNvSpPr>
            <a:spLocks noGrp="1"/>
          </p:cNvSpPr>
          <p:nvPr>
            <p:ph type="body" sz="half" idx="2"/>
          </p:nvPr>
        </p:nvSpPr>
        <p:spPr>
          <a:xfrm>
            <a:off x="219456" y="2856344"/>
            <a:ext cx="4852416" cy="3678568"/>
          </a:xfrm>
        </p:spPr>
        <p:txBody>
          <a:bodyPr>
            <a:normAutofit fontScale="92500"/>
          </a:bodyPr>
          <a:lstStyle/>
          <a:p>
            <a:pPr algn="r"/>
            <a:r>
              <a:rPr lang="it-IT" sz="1800" dirty="0">
                <a:solidFill>
                  <a:schemeClr val="tx1"/>
                </a:solidFill>
                <a:latin typeface="Calibri" panose="020F0502020204030204" pitchFamily="34" charset="0"/>
                <a:cs typeface="Calibri" panose="020F0502020204030204" pitchFamily="34" charset="0"/>
              </a:rPr>
              <a:t>Ci sono sei bisogni, di cui i primi quattro sono bisogni di base e gli ultimi due sono bisogni evolutivi. Sono: </a:t>
            </a:r>
          </a:p>
          <a:p>
            <a:pPr marL="342900" indent="-342900" algn="r">
              <a:buAutoNum type="arabicPeriod"/>
            </a:pPr>
            <a:r>
              <a:rPr lang="it-IT" sz="1800" dirty="0">
                <a:solidFill>
                  <a:schemeClr val="tx1"/>
                </a:solidFill>
                <a:latin typeface="Calibri" panose="020F0502020204030204" pitchFamily="34" charset="0"/>
                <a:cs typeface="Calibri" panose="020F0502020204030204" pitchFamily="34" charset="0"/>
              </a:rPr>
              <a:t>Sicurezza/confort</a:t>
            </a:r>
          </a:p>
          <a:p>
            <a:pPr marL="342900" indent="-342900" algn="r">
              <a:buAutoNum type="arabicPeriod"/>
            </a:pPr>
            <a:r>
              <a:rPr lang="it-IT" sz="1800" dirty="0">
                <a:solidFill>
                  <a:schemeClr val="tx1"/>
                </a:solidFill>
                <a:latin typeface="Calibri" panose="020F0502020204030204" pitchFamily="34" charset="0"/>
                <a:cs typeface="Calibri" panose="020F0502020204030204" pitchFamily="34" charset="0"/>
              </a:rPr>
              <a:t>Varietà</a:t>
            </a:r>
          </a:p>
          <a:p>
            <a:pPr marL="342900" indent="-342900" algn="r">
              <a:buAutoNum type="arabicPeriod"/>
            </a:pPr>
            <a:r>
              <a:rPr lang="it-IT" sz="1800" dirty="0">
                <a:solidFill>
                  <a:schemeClr val="tx1"/>
                </a:solidFill>
                <a:latin typeface="Calibri" panose="020F0502020204030204" pitchFamily="34" charset="0"/>
                <a:cs typeface="Calibri" panose="020F0502020204030204" pitchFamily="34" charset="0"/>
              </a:rPr>
              <a:t>Importanza</a:t>
            </a:r>
          </a:p>
          <a:p>
            <a:pPr marL="342900" indent="-342900" algn="r">
              <a:buAutoNum type="arabicPeriod"/>
            </a:pPr>
            <a:r>
              <a:rPr lang="it-IT" sz="1800" dirty="0">
                <a:solidFill>
                  <a:schemeClr val="tx1"/>
                </a:solidFill>
                <a:latin typeface="Calibri" panose="020F0502020204030204" pitchFamily="34" charset="0"/>
                <a:cs typeface="Calibri" panose="020F0502020204030204" pitchFamily="34" charset="0"/>
              </a:rPr>
              <a:t>Amore</a:t>
            </a:r>
          </a:p>
          <a:p>
            <a:pPr marL="342900" indent="-342900" algn="r">
              <a:buAutoNum type="arabicPeriod"/>
            </a:pPr>
            <a:r>
              <a:rPr lang="it-IT" sz="1800" dirty="0">
                <a:solidFill>
                  <a:schemeClr val="tx1"/>
                </a:solidFill>
                <a:latin typeface="Calibri" panose="020F0502020204030204" pitchFamily="34" charset="0"/>
                <a:cs typeface="Calibri" panose="020F0502020204030204" pitchFamily="34" charset="0"/>
              </a:rPr>
              <a:t>Crescita</a:t>
            </a:r>
          </a:p>
          <a:p>
            <a:pPr marL="342900" indent="-342900" algn="r">
              <a:buAutoNum type="arabicPeriod"/>
            </a:pPr>
            <a:r>
              <a:rPr lang="it-IT" sz="1800" dirty="0">
                <a:solidFill>
                  <a:schemeClr val="tx1"/>
                </a:solidFill>
                <a:latin typeface="Calibri" panose="020F0502020204030204" pitchFamily="34" charset="0"/>
                <a:cs typeface="Calibri" panose="020F0502020204030204" pitchFamily="34" charset="0"/>
              </a:rPr>
              <a:t>Contributo</a:t>
            </a:r>
          </a:p>
        </p:txBody>
      </p:sp>
    </p:spTree>
    <p:extLst>
      <p:ext uri="{BB962C8B-B14F-4D97-AF65-F5344CB8AC3E}">
        <p14:creationId xmlns:p14="http://schemas.microsoft.com/office/powerpoint/2010/main" val="185751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55834C9-8431-9009-52CF-A9ADD197F276}"/>
              </a:ext>
            </a:extLst>
          </p:cNvPr>
          <p:cNvPicPr>
            <a:picLocks noChangeAspect="1"/>
          </p:cNvPicPr>
          <p:nvPr/>
        </p:nvPicPr>
        <p:blipFill>
          <a:blip r:embed="rId2"/>
          <a:stretch>
            <a:fillRect/>
          </a:stretch>
        </p:blipFill>
        <p:spPr>
          <a:xfrm>
            <a:off x="802297" y="143925"/>
            <a:ext cx="7739255" cy="3456443"/>
          </a:xfrm>
          <a:prstGeom prst="rect">
            <a:avLst/>
          </a:prstGeom>
        </p:spPr>
      </p:pic>
      <p:pic>
        <p:nvPicPr>
          <p:cNvPr id="5" name="Immagine 4">
            <a:extLst>
              <a:ext uri="{FF2B5EF4-FFF2-40B4-BE49-F238E27FC236}">
                <a16:creationId xmlns:a16="http://schemas.microsoft.com/office/drawing/2014/main" id="{CBA358C8-EB3E-354F-4086-EF2D46392C55}"/>
              </a:ext>
            </a:extLst>
          </p:cNvPr>
          <p:cNvPicPr>
            <a:picLocks noChangeAspect="1"/>
          </p:cNvPicPr>
          <p:nvPr/>
        </p:nvPicPr>
        <p:blipFill>
          <a:blip r:embed="rId3"/>
          <a:stretch>
            <a:fillRect/>
          </a:stretch>
        </p:blipFill>
        <p:spPr>
          <a:xfrm>
            <a:off x="6378498" y="3131012"/>
            <a:ext cx="5718341" cy="3331555"/>
          </a:xfrm>
          <a:prstGeom prst="rect">
            <a:avLst/>
          </a:prstGeom>
        </p:spPr>
      </p:pic>
    </p:spTree>
    <p:extLst>
      <p:ext uri="{BB962C8B-B14F-4D97-AF65-F5344CB8AC3E}">
        <p14:creationId xmlns:p14="http://schemas.microsoft.com/office/powerpoint/2010/main" val="54897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904A2680-192D-28A3-D076-1E169BA10241}"/>
              </a:ext>
            </a:extLst>
          </p:cNvPr>
          <p:cNvPicPr>
            <a:picLocks noGrp="1" noChangeAspect="1"/>
          </p:cNvPicPr>
          <p:nvPr>
            <p:ph sz="quarter" idx="13"/>
          </p:nvPr>
        </p:nvPicPr>
        <p:blipFill>
          <a:blip r:embed="rId2"/>
          <a:stretch>
            <a:fillRect/>
          </a:stretch>
        </p:blipFill>
        <p:spPr>
          <a:xfrm>
            <a:off x="1645137" y="1721921"/>
            <a:ext cx="4109238" cy="4078800"/>
          </a:xfrm>
        </p:spPr>
      </p:pic>
      <p:sp>
        <p:nvSpPr>
          <p:cNvPr id="6" name="Segnaposto contenuto 5">
            <a:extLst>
              <a:ext uri="{FF2B5EF4-FFF2-40B4-BE49-F238E27FC236}">
                <a16:creationId xmlns:a16="http://schemas.microsoft.com/office/drawing/2014/main" id="{E78D5021-524D-1EC1-C85E-D16333E7935C}"/>
              </a:ext>
            </a:extLst>
          </p:cNvPr>
          <p:cNvSpPr>
            <a:spLocks noGrp="1"/>
          </p:cNvSpPr>
          <p:nvPr>
            <p:ph sz="quarter" idx="14"/>
          </p:nvPr>
        </p:nvSpPr>
        <p:spPr>
          <a:xfrm>
            <a:off x="6201237" y="1721922"/>
            <a:ext cx="5388864" cy="3859482"/>
          </a:xfrm>
        </p:spPr>
        <p:txBody>
          <a:bodyPr>
            <a:normAutofit fontScale="92500" lnSpcReduction="10000"/>
          </a:bodyPr>
          <a:lstStyle/>
          <a:p>
            <a:pPr marL="0" indent="0" algn="just">
              <a:buNone/>
            </a:pPr>
            <a:r>
              <a:rPr lang="it-IT" sz="2100" dirty="0">
                <a:latin typeface="Calibri" panose="020F0502020204030204" pitchFamily="34" charset="0"/>
                <a:cs typeface="Calibri" panose="020F0502020204030204" pitchFamily="34" charset="0"/>
              </a:rPr>
              <a:t>Ogni persona, per essere felice, deve imparare a fare due semplici cose: </a:t>
            </a:r>
            <a:r>
              <a:rPr lang="it-IT" sz="2100" b="1" dirty="0">
                <a:latin typeface="Calibri" panose="020F0502020204030204" pitchFamily="34" charset="0"/>
                <a:cs typeface="Calibri" panose="020F0502020204030204" pitchFamily="34" charset="0"/>
              </a:rPr>
              <a:t>capire quali sono i suoi reali bisogni e fare di tutto per soddisfarli</a:t>
            </a:r>
            <a:r>
              <a:rPr lang="it-IT" sz="2100" dirty="0">
                <a:latin typeface="Calibri" panose="020F0502020204030204" pitchFamily="34" charset="0"/>
                <a:cs typeface="Calibri" panose="020F0502020204030204" pitchFamily="34" charset="0"/>
              </a:rPr>
              <a:t>. I bisogno riguardano ognuna delle aree che troviamo qui accanto. </a:t>
            </a:r>
            <a:r>
              <a:rPr lang="it-IT" sz="2100" b="0" i="0" u="none" strike="noStrike" dirty="0">
                <a:solidFill>
                  <a:srgbClr val="222222"/>
                </a:solidFill>
                <a:effectLst/>
                <a:latin typeface="Calibri" panose="020F0502020204030204" pitchFamily="34" charset="0"/>
                <a:cs typeface="Calibri" panose="020F0502020204030204" pitchFamily="34" charset="0"/>
              </a:rPr>
              <a:t>Siccome l’unico scopo reale della vita di tutti è quello di trovare la felicità, l’esistenza di finti bisogni è la principale causa dell'infelicità delle persone, poiché queste, credendo di agire per raggiungere per la propria soddisfazione, sprecano la loro esistenza perseguendo obiettivi inconsistenti, che non li renderanno mai contenti. Per questo motivo, il primo passo verso l’appagamento personale, è indubbiamente quello di saper riconoscere i veri bisogni, ed ignorare quelli indotti dalla società dei consumi.</a:t>
            </a:r>
          </a:p>
          <a:p>
            <a:pPr marL="0" indent="0">
              <a:buNone/>
            </a:pPr>
            <a:endParaRPr lang="it-IT" dirty="0"/>
          </a:p>
        </p:txBody>
      </p:sp>
      <p:sp>
        <p:nvSpPr>
          <p:cNvPr id="9" name="Rettangolo 8">
            <a:extLst>
              <a:ext uri="{FF2B5EF4-FFF2-40B4-BE49-F238E27FC236}">
                <a16:creationId xmlns:a16="http://schemas.microsoft.com/office/drawing/2014/main" id="{4C8DB909-688A-1912-21A8-120101D4CB37}"/>
              </a:ext>
            </a:extLst>
          </p:cNvPr>
          <p:cNvSpPr/>
          <p:nvPr/>
        </p:nvSpPr>
        <p:spPr>
          <a:xfrm>
            <a:off x="2516943" y="454306"/>
            <a:ext cx="7158113" cy="923330"/>
          </a:xfrm>
          <a:prstGeom prst="rect">
            <a:avLst/>
          </a:prstGeom>
          <a:noFill/>
        </p:spPr>
        <p:txBody>
          <a:bodyPr wrap="none" lIns="91440" tIns="45720" rIns="91440" bIns="45720">
            <a:spAutoFit/>
          </a:bodyPr>
          <a:lstStyle/>
          <a:p>
            <a:pPr algn="ctr"/>
            <a:r>
              <a:rPr lang="it-IT" sz="5400" b="1" cap="none" spc="0" dirty="0">
                <a:ln w="12700">
                  <a:solidFill>
                    <a:srgbClr val="FF0000"/>
                  </a:solidFill>
                  <a:prstDash val="solid"/>
                </a:ln>
                <a:solidFill>
                  <a:schemeClr val="accent6">
                    <a:lumMod val="40000"/>
                    <a:lumOff val="60000"/>
                  </a:schemeClr>
                </a:solidFill>
                <a:effectLst>
                  <a:innerShdw blurRad="177800">
                    <a:schemeClr val="accent3">
                      <a:lumMod val="50000"/>
                    </a:schemeClr>
                  </a:innerShdw>
                </a:effectLst>
              </a:rPr>
              <a:t>Ma come essere felici?</a:t>
            </a:r>
          </a:p>
        </p:txBody>
      </p:sp>
    </p:spTree>
    <p:extLst>
      <p:ext uri="{BB962C8B-B14F-4D97-AF65-F5344CB8AC3E}">
        <p14:creationId xmlns:p14="http://schemas.microsoft.com/office/powerpoint/2010/main" val="161526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a:extLst>
              <a:ext uri="{FF2B5EF4-FFF2-40B4-BE49-F238E27FC236}">
                <a16:creationId xmlns:a16="http://schemas.microsoft.com/office/drawing/2014/main" id="{C1A16DF5-70D2-9A48-B6BA-E4119C759FC2}"/>
              </a:ext>
            </a:extLst>
          </p:cNvPr>
          <p:cNvPicPr>
            <a:picLocks noGrp="1" noChangeAspect="1"/>
          </p:cNvPicPr>
          <p:nvPr>
            <p:ph sz="quarter" idx="13"/>
          </p:nvPr>
        </p:nvPicPr>
        <p:blipFill>
          <a:blip r:embed="rId2"/>
          <a:stretch>
            <a:fillRect/>
          </a:stretch>
        </p:blipFill>
        <p:spPr>
          <a:xfrm>
            <a:off x="2767584" y="756330"/>
            <a:ext cx="6088300" cy="5005755"/>
          </a:xfrm>
        </p:spPr>
      </p:pic>
    </p:spTree>
    <p:extLst>
      <p:ext uri="{BB962C8B-B14F-4D97-AF65-F5344CB8AC3E}">
        <p14:creationId xmlns:p14="http://schemas.microsoft.com/office/powerpoint/2010/main" val="1597344976"/>
      </p:ext>
    </p:extLst>
  </p:cSld>
  <p:clrMapOvr>
    <a:masterClrMapping/>
  </p:clrMapOvr>
</p:sld>
</file>

<file path=ppt/theme/theme1.xml><?xml version="1.0" encoding="utf-8"?>
<a:theme xmlns:a="http://schemas.openxmlformats.org/drawingml/2006/main" name="Ritaglio">
  <a:themeElements>
    <a:clrScheme name="Ritaglio">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i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{8C09D355-0B68-7340-9148-6D45CF9DB001}tf10001072</Template>
  <TotalTime>5909</TotalTime>
  <Words>1478</Words>
  <Application>Microsoft Macintosh PowerPoint</Application>
  <PresentationFormat>Widescreen</PresentationFormat>
  <Paragraphs>72</Paragraphs>
  <Slides>15</Slides>
  <Notes>1</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Franklin Gothic Book</vt:lpstr>
      <vt:lpstr>Gill Sans Ultra Bold</vt:lpstr>
      <vt:lpstr>Palatino Linotype</vt:lpstr>
      <vt:lpstr>Ritaglio</vt:lpstr>
      <vt:lpstr>FACCIAMO UN VIAGGIO.  DESTINAZIONE: FELICITA’</vt:lpstr>
      <vt:lpstr>Presentazione standard di PowerPoint</vt:lpstr>
      <vt:lpstr>Presentazione standard di PowerPoint</vt:lpstr>
      <vt:lpstr>Presentazione standard di PowerPoint</vt:lpstr>
      <vt:lpstr>Presentazione standard di PowerPoint</vt:lpstr>
      <vt:lpstr>La piramide dei sei bisogni fondamentali di Anthony Robbins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FACCIAMO UN VIAGGIO.  DESTINAZIONE: FELICITA’</dc:title>
  <dc:creator>Alice Agazzi</dc:creator>
  <cp:lastModifiedBy>Alice Agazzi</cp:lastModifiedBy>
  <cp:revision>11</cp:revision>
  <dcterms:created xsi:type="dcterms:W3CDTF">2024-01-05T11:30:52Z</dcterms:created>
  <dcterms:modified xsi:type="dcterms:W3CDTF">2024-01-29T12:50:13Z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