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73" r:id="rId4"/>
    <p:sldId id="257" r:id="rId5"/>
    <p:sldId id="259" r:id="rId6"/>
    <p:sldId id="266" r:id="rId7"/>
    <p:sldId id="267" r:id="rId8"/>
    <p:sldId id="260" r:id="rId9"/>
    <p:sldId id="258" r:id="rId10"/>
    <p:sldId id="263" r:id="rId11"/>
    <p:sldId id="261" r:id="rId12"/>
    <p:sldId id="269" r:id="rId13"/>
    <p:sldId id="262" r:id="rId14"/>
    <p:sldId id="270" r:id="rId15"/>
    <p:sldId id="272" r:id="rId16"/>
    <p:sldId id="265" r:id="rId17"/>
    <p:sldId id="271" r:id="rId18"/>
    <p:sldId id="264" r:id="rId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8A4DE5-3257-460A-891C-94326F06F945}"/>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AFA759C-C85B-4C88-8526-7D3C7960EA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168B5FD-8400-4E59-A6A2-14254FE5E4AA}"/>
              </a:ext>
            </a:extLst>
          </p:cNvPr>
          <p:cNvSpPr>
            <a:spLocks noGrp="1"/>
          </p:cNvSpPr>
          <p:nvPr>
            <p:ph type="dt" sz="half" idx="10"/>
          </p:nvPr>
        </p:nvSpPr>
        <p:spPr/>
        <p:txBody>
          <a:bodyPr/>
          <a:lstStyle/>
          <a:p>
            <a:fld id="{F151DFEB-713D-4C9E-AA36-0C56165BF1EB}" type="datetimeFigureOut">
              <a:rPr lang="it-IT" smtClean="0"/>
              <a:t>28/01/2024</a:t>
            </a:fld>
            <a:endParaRPr lang="it-IT"/>
          </a:p>
        </p:txBody>
      </p:sp>
      <p:sp>
        <p:nvSpPr>
          <p:cNvPr id="5" name="Segnaposto piè di pagina 4">
            <a:extLst>
              <a:ext uri="{FF2B5EF4-FFF2-40B4-BE49-F238E27FC236}">
                <a16:creationId xmlns:a16="http://schemas.microsoft.com/office/drawing/2014/main" id="{571767E8-A661-4999-81F8-F7E7AB8B561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834C190-97FA-4682-951A-99F19B6C30C4}"/>
              </a:ext>
            </a:extLst>
          </p:cNvPr>
          <p:cNvSpPr>
            <a:spLocks noGrp="1"/>
          </p:cNvSpPr>
          <p:nvPr>
            <p:ph type="sldNum" sz="quarter" idx="12"/>
          </p:nvPr>
        </p:nvSpPr>
        <p:spPr/>
        <p:txBody>
          <a:bodyPr/>
          <a:lstStyle/>
          <a:p>
            <a:fld id="{05A98826-66E5-4A61-B662-90CAE4BC3604}" type="slidenum">
              <a:rPr lang="it-IT" smtClean="0"/>
              <a:t>‹N›</a:t>
            </a:fld>
            <a:endParaRPr lang="it-IT"/>
          </a:p>
        </p:txBody>
      </p:sp>
    </p:spTree>
    <p:extLst>
      <p:ext uri="{BB962C8B-B14F-4D97-AF65-F5344CB8AC3E}">
        <p14:creationId xmlns:p14="http://schemas.microsoft.com/office/powerpoint/2010/main" val="3080716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CB363B-279D-47F2-AE81-F0CC0E7BC996}"/>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2A2086F-23D0-4738-9A41-5038FD750714}"/>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0496964-8ED8-4A8B-A6C0-1D098D06D795}"/>
              </a:ext>
            </a:extLst>
          </p:cNvPr>
          <p:cNvSpPr>
            <a:spLocks noGrp="1"/>
          </p:cNvSpPr>
          <p:nvPr>
            <p:ph type="dt" sz="half" idx="10"/>
          </p:nvPr>
        </p:nvSpPr>
        <p:spPr/>
        <p:txBody>
          <a:bodyPr/>
          <a:lstStyle/>
          <a:p>
            <a:fld id="{F151DFEB-713D-4C9E-AA36-0C56165BF1EB}" type="datetimeFigureOut">
              <a:rPr lang="it-IT" smtClean="0"/>
              <a:t>28/01/2024</a:t>
            </a:fld>
            <a:endParaRPr lang="it-IT"/>
          </a:p>
        </p:txBody>
      </p:sp>
      <p:sp>
        <p:nvSpPr>
          <p:cNvPr id="5" name="Segnaposto piè di pagina 4">
            <a:extLst>
              <a:ext uri="{FF2B5EF4-FFF2-40B4-BE49-F238E27FC236}">
                <a16:creationId xmlns:a16="http://schemas.microsoft.com/office/drawing/2014/main" id="{C58DEA31-CB61-47E4-9084-CD14C9800B9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A0C2C36-8E18-4524-B501-03A1774AC7A9}"/>
              </a:ext>
            </a:extLst>
          </p:cNvPr>
          <p:cNvSpPr>
            <a:spLocks noGrp="1"/>
          </p:cNvSpPr>
          <p:nvPr>
            <p:ph type="sldNum" sz="quarter" idx="12"/>
          </p:nvPr>
        </p:nvSpPr>
        <p:spPr/>
        <p:txBody>
          <a:bodyPr/>
          <a:lstStyle/>
          <a:p>
            <a:fld id="{05A98826-66E5-4A61-B662-90CAE4BC3604}" type="slidenum">
              <a:rPr lang="it-IT" smtClean="0"/>
              <a:t>‹N›</a:t>
            </a:fld>
            <a:endParaRPr lang="it-IT"/>
          </a:p>
        </p:txBody>
      </p:sp>
    </p:spTree>
    <p:extLst>
      <p:ext uri="{BB962C8B-B14F-4D97-AF65-F5344CB8AC3E}">
        <p14:creationId xmlns:p14="http://schemas.microsoft.com/office/powerpoint/2010/main" val="2089580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1F7392C1-A044-42B4-BE46-AB67E300EF2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A062815-8D46-4457-9429-4D4F75D56BDB}"/>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EB79634-970B-44EA-A75B-ABA345E5983D}"/>
              </a:ext>
            </a:extLst>
          </p:cNvPr>
          <p:cNvSpPr>
            <a:spLocks noGrp="1"/>
          </p:cNvSpPr>
          <p:nvPr>
            <p:ph type="dt" sz="half" idx="10"/>
          </p:nvPr>
        </p:nvSpPr>
        <p:spPr/>
        <p:txBody>
          <a:bodyPr/>
          <a:lstStyle/>
          <a:p>
            <a:fld id="{F151DFEB-713D-4C9E-AA36-0C56165BF1EB}" type="datetimeFigureOut">
              <a:rPr lang="it-IT" smtClean="0"/>
              <a:t>28/01/2024</a:t>
            </a:fld>
            <a:endParaRPr lang="it-IT"/>
          </a:p>
        </p:txBody>
      </p:sp>
      <p:sp>
        <p:nvSpPr>
          <p:cNvPr id="5" name="Segnaposto piè di pagina 4">
            <a:extLst>
              <a:ext uri="{FF2B5EF4-FFF2-40B4-BE49-F238E27FC236}">
                <a16:creationId xmlns:a16="http://schemas.microsoft.com/office/drawing/2014/main" id="{F5002F1C-07D6-42CE-BAC4-D3223D218E3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8B32BF8-0F9E-4107-B4DF-EE3FE42E4C20}"/>
              </a:ext>
            </a:extLst>
          </p:cNvPr>
          <p:cNvSpPr>
            <a:spLocks noGrp="1"/>
          </p:cNvSpPr>
          <p:nvPr>
            <p:ph type="sldNum" sz="quarter" idx="12"/>
          </p:nvPr>
        </p:nvSpPr>
        <p:spPr/>
        <p:txBody>
          <a:bodyPr/>
          <a:lstStyle/>
          <a:p>
            <a:fld id="{05A98826-66E5-4A61-B662-90CAE4BC3604}" type="slidenum">
              <a:rPr lang="it-IT" smtClean="0"/>
              <a:t>‹N›</a:t>
            </a:fld>
            <a:endParaRPr lang="it-IT"/>
          </a:p>
        </p:txBody>
      </p:sp>
    </p:spTree>
    <p:extLst>
      <p:ext uri="{BB962C8B-B14F-4D97-AF65-F5344CB8AC3E}">
        <p14:creationId xmlns:p14="http://schemas.microsoft.com/office/powerpoint/2010/main" val="3408136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127BBA-42B2-4E81-A4E6-D293EDB3BEF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49BA753-50E2-401E-9C33-48D1DFFF2492}"/>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4D51DF6-78FE-4B4A-AD34-B171A62F8782}"/>
              </a:ext>
            </a:extLst>
          </p:cNvPr>
          <p:cNvSpPr>
            <a:spLocks noGrp="1"/>
          </p:cNvSpPr>
          <p:nvPr>
            <p:ph type="dt" sz="half" idx="10"/>
          </p:nvPr>
        </p:nvSpPr>
        <p:spPr/>
        <p:txBody>
          <a:bodyPr/>
          <a:lstStyle/>
          <a:p>
            <a:fld id="{F151DFEB-713D-4C9E-AA36-0C56165BF1EB}" type="datetimeFigureOut">
              <a:rPr lang="it-IT" smtClean="0"/>
              <a:t>28/01/2024</a:t>
            </a:fld>
            <a:endParaRPr lang="it-IT"/>
          </a:p>
        </p:txBody>
      </p:sp>
      <p:sp>
        <p:nvSpPr>
          <p:cNvPr id="5" name="Segnaposto piè di pagina 4">
            <a:extLst>
              <a:ext uri="{FF2B5EF4-FFF2-40B4-BE49-F238E27FC236}">
                <a16:creationId xmlns:a16="http://schemas.microsoft.com/office/drawing/2014/main" id="{1971356F-D2A6-483F-92A7-8B7575B4265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BE83DDE-AA1A-4BCF-8F94-988D347AAA4F}"/>
              </a:ext>
            </a:extLst>
          </p:cNvPr>
          <p:cNvSpPr>
            <a:spLocks noGrp="1"/>
          </p:cNvSpPr>
          <p:nvPr>
            <p:ph type="sldNum" sz="quarter" idx="12"/>
          </p:nvPr>
        </p:nvSpPr>
        <p:spPr/>
        <p:txBody>
          <a:bodyPr/>
          <a:lstStyle/>
          <a:p>
            <a:fld id="{05A98826-66E5-4A61-B662-90CAE4BC3604}" type="slidenum">
              <a:rPr lang="it-IT" smtClean="0"/>
              <a:t>‹N›</a:t>
            </a:fld>
            <a:endParaRPr lang="it-IT"/>
          </a:p>
        </p:txBody>
      </p:sp>
    </p:spTree>
    <p:extLst>
      <p:ext uri="{BB962C8B-B14F-4D97-AF65-F5344CB8AC3E}">
        <p14:creationId xmlns:p14="http://schemas.microsoft.com/office/powerpoint/2010/main" val="1360850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FFF1E4-7DB5-4ACC-89EE-74A98F8C4583}"/>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15B5B535-E0EC-41AD-9C36-7807DBAB45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533B3AFC-3F6A-490E-85A4-4BA17EFE81FC}"/>
              </a:ext>
            </a:extLst>
          </p:cNvPr>
          <p:cNvSpPr>
            <a:spLocks noGrp="1"/>
          </p:cNvSpPr>
          <p:nvPr>
            <p:ph type="dt" sz="half" idx="10"/>
          </p:nvPr>
        </p:nvSpPr>
        <p:spPr/>
        <p:txBody>
          <a:bodyPr/>
          <a:lstStyle/>
          <a:p>
            <a:fld id="{F151DFEB-713D-4C9E-AA36-0C56165BF1EB}" type="datetimeFigureOut">
              <a:rPr lang="it-IT" smtClean="0"/>
              <a:t>28/01/2024</a:t>
            </a:fld>
            <a:endParaRPr lang="it-IT"/>
          </a:p>
        </p:txBody>
      </p:sp>
      <p:sp>
        <p:nvSpPr>
          <p:cNvPr id="5" name="Segnaposto piè di pagina 4">
            <a:extLst>
              <a:ext uri="{FF2B5EF4-FFF2-40B4-BE49-F238E27FC236}">
                <a16:creationId xmlns:a16="http://schemas.microsoft.com/office/drawing/2014/main" id="{17F75CBF-F33C-4548-9DD2-32C1EABDFD0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6122E33-DEE0-463C-9F6E-89649EBD4EB4}"/>
              </a:ext>
            </a:extLst>
          </p:cNvPr>
          <p:cNvSpPr>
            <a:spLocks noGrp="1"/>
          </p:cNvSpPr>
          <p:nvPr>
            <p:ph type="sldNum" sz="quarter" idx="12"/>
          </p:nvPr>
        </p:nvSpPr>
        <p:spPr/>
        <p:txBody>
          <a:bodyPr/>
          <a:lstStyle/>
          <a:p>
            <a:fld id="{05A98826-66E5-4A61-B662-90CAE4BC3604}" type="slidenum">
              <a:rPr lang="it-IT" smtClean="0"/>
              <a:t>‹N›</a:t>
            </a:fld>
            <a:endParaRPr lang="it-IT"/>
          </a:p>
        </p:txBody>
      </p:sp>
    </p:spTree>
    <p:extLst>
      <p:ext uri="{BB962C8B-B14F-4D97-AF65-F5344CB8AC3E}">
        <p14:creationId xmlns:p14="http://schemas.microsoft.com/office/powerpoint/2010/main" val="3492282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0750D5-CEFE-4AA4-9959-8986D9B43DD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D7760FE-CF6B-4675-A7E5-AE58766590A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A07B806E-A34C-45C4-88AA-07523E0FCAA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F894D33B-B41F-4F64-83A9-DE4E59909A3D}"/>
              </a:ext>
            </a:extLst>
          </p:cNvPr>
          <p:cNvSpPr>
            <a:spLocks noGrp="1"/>
          </p:cNvSpPr>
          <p:nvPr>
            <p:ph type="dt" sz="half" idx="10"/>
          </p:nvPr>
        </p:nvSpPr>
        <p:spPr/>
        <p:txBody>
          <a:bodyPr/>
          <a:lstStyle/>
          <a:p>
            <a:fld id="{F151DFEB-713D-4C9E-AA36-0C56165BF1EB}" type="datetimeFigureOut">
              <a:rPr lang="it-IT" smtClean="0"/>
              <a:t>28/01/2024</a:t>
            </a:fld>
            <a:endParaRPr lang="it-IT"/>
          </a:p>
        </p:txBody>
      </p:sp>
      <p:sp>
        <p:nvSpPr>
          <p:cNvPr id="6" name="Segnaposto piè di pagina 5">
            <a:extLst>
              <a:ext uri="{FF2B5EF4-FFF2-40B4-BE49-F238E27FC236}">
                <a16:creationId xmlns:a16="http://schemas.microsoft.com/office/drawing/2014/main" id="{2DE99976-EB93-41F6-8828-BB7B3475962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156908C-D26C-499E-AF7A-1822F0CF8E57}"/>
              </a:ext>
            </a:extLst>
          </p:cNvPr>
          <p:cNvSpPr>
            <a:spLocks noGrp="1"/>
          </p:cNvSpPr>
          <p:nvPr>
            <p:ph type="sldNum" sz="quarter" idx="12"/>
          </p:nvPr>
        </p:nvSpPr>
        <p:spPr/>
        <p:txBody>
          <a:bodyPr/>
          <a:lstStyle/>
          <a:p>
            <a:fld id="{05A98826-66E5-4A61-B662-90CAE4BC3604}" type="slidenum">
              <a:rPr lang="it-IT" smtClean="0"/>
              <a:t>‹N›</a:t>
            </a:fld>
            <a:endParaRPr lang="it-IT"/>
          </a:p>
        </p:txBody>
      </p:sp>
    </p:spTree>
    <p:extLst>
      <p:ext uri="{BB962C8B-B14F-4D97-AF65-F5344CB8AC3E}">
        <p14:creationId xmlns:p14="http://schemas.microsoft.com/office/powerpoint/2010/main" val="4173322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042924-3508-4ADE-9000-A3DDADDD645E}"/>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FA64AFE-E0CC-458D-A387-11960D69AC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5DE8883B-984C-4E1F-B8DB-6DA7805228F5}"/>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4D7DACED-C9E2-4948-A15D-E33A46AB74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FA9DEB5B-2150-45D3-928D-C6C4443A06EC}"/>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B4A4DED0-D88D-4A26-9C92-94B538D33874}"/>
              </a:ext>
            </a:extLst>
          </p:cNvPr>
          <p:cNvSpPr>
            <a:spLocks noGrp="1"/>
          </p:cNvSpPr>
          <p:nvPr>
            <p:ph type="dt" sz="half" idx="10"/>
          </p:nvPr>
        </p:nvSpPr>
        <p:spPr/>
        <p:txBody>
          <a:bodyPr/>
          <a:lstStyle/>
          <a:p>
            <a:fld id="{F151DFEB-713D-4C9E-AA36-0C56165BF1EB}" type="datetimeFigureOut">
              <a:rPr lang="it-IT" smtClean="0"/>
              <a:t>28/01/2024</a:t>
            </a:fld>
            <a:endParaRPr lang="it-IT"/>
          </a:p>
        </p:txBody>
      </p:sp>
      <p:sp>
        <p:nvSpPr>
          <p:cNvPr id="8" name="Segnaposto piè di pagina 7">
            <a:extLst>
              <a:ext uri="{FF2B5EF4-FFF2-40B4-BE49-F238E27FC236}">
                <a16:creationId xmlns:a16="http://schemas.microsoft.com/office/drawing/2014/main" id="{37845231-254A-4538-8033-40A41A5D7CF9}"/>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C0A4F9EA-5B9F-4C7E-BCAD-19D5E55CF22A}"/>
              </a:ext>
            </a:extLst>
          </p:cNvPr>
          <p:cNvSpPr>
            <a:spLocks noGrp="1"/>
          </p:cNvSpPr>
          <p:nvPr>
            <p:ph type="sldNum" sz="quarter" idx="12"/>
          </p:nvPr>
        </p:nvSpPr>
        <p:spPr/>
        <p:txBody>
          <a:bodyPr/>
          <a:lstStyle/>
          <a:p>
            <a:fld id="{05A98826-66E5-4A61-B662-90CAE4BC3604}" type="slidenum">
              <a:rPr lang="it-IT" smtClean="0"/>
              <a:t>‹N›</a:t>
            </a:fld>
            <a:endParaRPr lang="it-IT"/>
          </a:p>
        </p:txBody>
      </p:sp>
    </p:spTree>
    <p:extLst>
      <p:ext uri="{BB962C8B-B14F-4D97-AF65-F5344CB8AC3E}">
        <p14:creationId xmlns:p14="http://schemas.microsoft.com/office/powerpoint/2010/main" val="2338641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55D941-74C0-4560-8FFF-5EF3D1A8A58A}"/>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60E8F050-1B75-4E0C-96A7-9DB8B3584081}"/>
              </a:ext>
            </a:extLst>
          </p:cNvPr>
          <p:cNvSpPr>
            <a:spLocks noGrp="1"/>
          </p:cNvSpPr>
          <p:nvPr>
            <p:ph type="dt" sz="half" idx="10"/>
          </p:nvPr>
        </p:nvSpPr>
        <p:spPr/>
        <p:txBody>
          <a:bodyPr/>
          <a:lstStyle/>
          <a:p>
            <a:fld id="{F151DFEB-713D-4C9E-AA36-0C56165BF1EB}" type="datetimeFigureOut">
              <a:rPr lang="it-IT" smtClean="0"/>
              <a:t>28/01/2024</a:t>
            </a:fld>
            <a:endParaRPr lang="it-IT"/>
          </a:p>
        </p:txBody>
      </p:sp>
      <p:sp>
        <p:nvSpPr>
          <p:cNvPr id="4" name="Segnaposto piè di pagina 3">
            <a:extLst>
              <a:ext uri="{FF2B5EF4-FFF2-40B4-BE49-F238E27FC236}">
                <a16:creationId xmlns:a16="http://schemas.microsoft.com/office/drawing/2014/main" id="{DFAAB6F5-8381-4012-AC7F-0B41263E44F9}"/>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E54ECD46-7927-44CD-B70B-2CAC5E22C861}"/>
              </a:ext>
            </a:extLst>
          </p:cNvPr>
          <p:cNvSpPr>
            <a:spLocks noGrp="1"/>
          </p:cNvSpPr>
          <p:nvPr>
            <p:ph type="sldNum" sz="quarter" idx="12"/>
          </p:nvPr>
        </p:nvSpPr>
        <p:spPr/>
        <p:txBody>
          <a:bodyPr/>
          <a:lstStyle/>
          <a:p>
            <a:fld id="{05A98826-66E5-4A61-B662-90CAE4BC3604}" type="slidenum">
              <a:rPr lang="it-IT" smtClean="0"/>
              <a:t>‹N›</a:t>
            </a:fld>
            <a:endParaRPr lang="it-IT"/>
          </a:p>
        </p:txBody>
      </p:sp>
    </p:spTree>
    <p:extLst>
      <p:ext uri="{BB962C8B-B14F-4D97-AF65-F5344CB8AC3E}">
        <p14:creationId xmlns:p14="http://schemas.microsoft.com/office/powerpoint/2010/main" val="3194849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630F3EB6-16A7-4B1B-8E78-F6C5DCF41FE1}"/>
              </a:ext>
            </a:extLst>
          </p:cNvPr>
          <p:cNvSpPr>
            <a:spLocks noGrp="1"/>
          </p:cNvSpPr>
          <p:nvPr>
            <p:ph type="dt" sz="half" idx="10"/>
          </p:nvPr>
        </p:nvSpPr>
        <p:spPr/>
        <p:txBody>
          <a:bodyPr/>
          <a:lstStyle/>
          <a:p>
            <a:fld id="{F151DFEB-713D-4C9E-AA36-0C56165BF1EB}" type="datetimeFigureOut">
              <a:rPr lang="it-IT" smtClean="0"/>
              <a:t>28/01/2024</a:t>
            </a:fld>
            <a:endParaRPr lang="it-IT"/>
          </a:p>
        </p:txBody>
      </p:sp>
      <p:sp>
        <p:nvSpPr>
          <p:cNvPr id="3" name="Segnaposto piè di pagina 2">
            <a:extLst>
              <a:ext uri="{FF2B5EF4-FFF2-40B4-BE49-F238E27FC236}">
                <a16:creationId xmlns:a16="http://schemas.microsoft.com/office/drawing/2014/main" id="{4C248A9B-8E16-41CB-8C8F-D870CA6BD145}"/>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FBBB2546-449F-4B82-96A8-425A7795BAF4}"/>
              </a:ext>
            </a:extLst>
          </p:cNvPr>
          <p:cNvSpPr>
            <a:spLocks noGrp="1"/>
          </p:cNvSpPr>
          <p:nvPr>
            <p:ph type="sldNum" sz="quarter" idx="12"/>
          </p:nvPr>
        </p:nvSpPr>
        <p:spPr/>
        <p:txBody>
          <a:bodyPr/>
          <a:lstStyle/>
          <a:p>
            <a:fld id="{05A98826-66E5-4A61-B662-90CAE4BC3604}" type="slidenum">
              <a:rPr lang="it-IT" smtClean="0"/>
              <a:t>‹N›</a:t>
            </a:fld>
            <a:endParaRPr lang="it-IT"/>
          </a:p>
        </p:txBody>
      </p:sp>
    </p:spTree>
    <p:extLst>
      <p:ext uri="{BB962C8B-B14F-4D97-AF65-F5344CB8AC3E}">
        <p14:creationId xmlns:p14="http://schemas.microsoft.com/office/powerpoint/2010/main" val="419367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85E49F-0326-4309-9F9D-6C590537315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F9CCFF8-5F7D-42FC-B3CA-BE23C1E392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B37A5B60-AA8C-4897-843C-2D440475AB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CE8B325-2633-48A6-91CC-A1EC138DDA19}"/>
              </a:ext>
            </a:extLst>
          </p:cNvPr>
          <p:cNvSpPr>
            <a:spLocks noGrp="1"/>
          </p:cNvSpPr>
          <p:nvPr>
            <p:ph type="dt" sz="half" idx="10"/>
          </p:nvPr>
        </p:nvSpPr>
        <p:spPr/>
        <p:txBody>
          <a:bodyPr/>
          <a:lstStyle/>
          <a:p>
            <a:fld id="{F151DFEB-713D-4C9E-AA36-0C56165BF1EB}" type="datetimeFigureOut">
              <a:rPr lang="it-IT" smtClean="0"/>
              <a:t>28/01/2024</a:t>
            </a:fld>
            <a:endParaRPr lang="it-IT"/>
          </a:p>
        </p:txBody>
      </p:sp>
      <p:sp>
        <p:nvSpPr>
          <p:cNvPr id="6" name="Segnaposto piè di pagina 5">
            <a:extLst>
              <a:ext uri="{FF2B5EF4-FFF2-40B4-BE49-F238E27FC236}">
                <a16:creationId xmlns:a16="http://schemas.microsoft.com/office/drawing/2014/main" id="{35CB03D2-753B-484F-84D8-886A827F4CA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0B7E003-642A-48C8-921E-A7C5AF02CB48}"/>
              </a:ext>
            </a:extLst>
          </p:cNvPr>
          <p:cNvSpPr>
            <a:spLocks noGrp="1"/>
          </p:cNvSpPr>
          <p:nvPr>
            <p:ph type="sldNum" sz="quarter" idx="12"/>
          </p:nvPr>
        </p:nvSpPr>
        <p:spPr/>
        <p:txBody>
          <a:bodyPr/>
          <a:lstStyle/>
          <a:p>
            <a:fld id="{05A98826-66E5-4A61-B662-90CAE4BC3604}" type="slidenum">
              <a:rPr lang="it-IT" smtClean="0"/>
              <a:t>‹N›</a:t>
            </a:fld>
            <a:endParaRPr lang="it-IT"/>
          </a:p>
        </p:txBody>
      </p:sp>
    </p:spTree>
    <p:extLst>
      <p:ext uri="{BB962C8B-B14F-4D97-AF65-F5344CB8AC3E}">
        <p14:creationId xmlns:p14="http://schemas.microsoft.com/office/powerpoint/2010/main" val="1757848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A6E7B1-522A-412F-AC45-C0933FB3C98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3A412EAB-5756-4505-A59E-6613A628A4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733FADAD-127C-4C93-99ED-4974B300AA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5D8725A-D598-4267-AAB8-1AA3708DFCD0}"/>
              </a:ext>
            </a:extLst>
          </p:cNvPr>
          <p:cNvSpPr>
            <a:spLocks noGrp="1"/>
          </p:cNvSpPr>
          <p:nvPr>
            <p:ph type="dt" sz="half" idx="10"/>
          </p:nvPr>
        </p:nvSpPr>
        <p:spPr/>
        <p:txBody>
          <a:bodyPr/>
          <a:lstStyle/>
          <a:p>
            <a:fld id="{F151DFEB-713D-4C9E-AA36-0C56165BF1EB}" type="datetimeFigureOut">
              <a:rPr lang="it-IT" smtClean="0"/>
              <a:t>28/01/2024</a:t>
            </a:fld>
            <a:endParaRPr lang="it-IT"/>
          </a:p>
        </p:txBody>
      </p:sp>
      <p:sp>
        <p:nvSpPr>
          <p:cNvPr id="6" name="Segnaposto piè di pagina 5">
            <a:extLst>
              <a:ext uri="{FF2B5EF4-FFF2-40B4-BE49-F238E27FC236}">
                <a16:creationId xmlns:a16="http://schemas.microsoft.com/office/drawing/2014/main" id="{5E0C11C9-8DF8-4E97-B6D4-F54DF06E06F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86C46F5-A20F-461F-AC72-1D799F6C2511}"/>
              </a:ext>
            </a:extLst>
          </p:cNvPr>
          <p:cNvSpPr>
            <a:spLocks noGrp="1"/>
          </p:cNvSpPr>
          <p:nvPr>
            <p:ph type="sldNum" sz="quarter" idx="12"/>
          </p:nvPr>
        </p:nvSpPr>
        <p:spPr/>
        <p:txBody>
          <a:bodyPr/>
          <a:lstStyle/>
          <a:p>
            <a:fld id="{05A98826-66E5-4A61-B662-90CAE4BC3604}" type="slidenum">
              <a:rPr lang="it-IT" smtClean="0"/>
              <a:t>‹N›</a:t>
            </a:fld>
            <a:endParaRPr lang="it-IT"/>
          </a:p>
        </p:txBody>
      </p:sp>
    </p:spTree>
    <p:extLst>
      <p:ext uri="{BB962C8B-B14F-4D97-AF65-F5344CB8AC3E}">
        <p14:creationId xmlns:p14="http://schemas.microsoft.com/office/powerpoint/2010/main" val="3806424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2055DAE-ECEF-4534-BA64-5E8A7A1B53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98E3C05-961B-4E62-A006-3862501D2C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0AE5F8E-E631-49E6-A7AB-2AE8167989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51DFEB-713D-4C9E-AA36-0C56165BF1EB}" type="datetimeFigureOut">
              <a:rPr lang="it-IT" smtClean="0"/>
              <a:t>28/01/2024</a:t>
            </a:fld>
            <a:endParaRPr lang="it-IT"/>
          </a:p>
        </p:txBody>
      </p:sp>
      <p:sp>
        <p:nvSpPr>
          <p:cNvPr id="5" name="Segnaposto piè di pagina 4">
            <a:extLst>
              <a:ext uri="{FF2B5EF4-FFF2-40B4-BE49-F238E27FC236}">
                <a16:creationId xmlns:a16="http://schemas.microsoft.com/office/drawing/2014/main" id="{3B0B9851-EDED-493B-8E20-D63A49B81D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BEBB73F8-F820-466E-A7E7-12DBE2F541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98826-66E5-4A61-B662-90CAE4BC3604}" type="slidenum">
              <a:rPr lang="it-IT" smtClean="0"/>
              <a:t>‹N›</a:t>
            </a:fld>
            <a:endParaRPr lang="it-IT"/>
          </a:p>
        </p:txBody>
      </p:sp>
    </p:spTree>
    <p:extLst>
      <p:ext uri="{BB962C8B-B14F-4D97-AF65-F5344CB8AC3E}">
        <p14:creationId xmlns:p14="http://schemas.microsoft.com/office/powerpoint/2010/main" val="2030546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EE939A8A-8004-473B-81C8-BA609B4824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119"/>
            <a:ext cx="9144353" cy="6791914"/>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4828D27C-B693-4145-9B02-6FB1445F1705}"/>
              </a:ext>
            </a:extLst>
          </p:cNvPr>
          <p:cNvSpPr txBox="1"/>
          <p:nvPr/>
        </p:nvSpPr>
        <p:spPr>
          <a:xfrm>
            <a:off x="5217460" y="140449"/>
            <a:ext cx="5360894" cy="2123658"/>
          </a:xfrm>
          <a:prstGeom prst="rect">
            <a:avLst/>
          </a:prstGeom>
          <a:noFill/>
        </p:spPr>
        <p:txBody>
          <a:bodyPr wrap="square" rtlCol="0">
            <a:spAutoFit/>
          </a:bodyPr>
          <a:lstStyle/>
          <a:p>
            <a:r>
              <a:rPr lang="it-IT" sz="4400" b="1" i="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 Cesare e Traiano:</a:t>
            </a:r>
          </a:p>
          <a:p>
            <a:r>
              <a:rPr lang="it-IT" sz="4400" b="1" i="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Napoleone</a:t>
            </a:r>
          </a:p>
          <a:p>
            <a:r>
              <a:rPr lang="it-IT" sz="4400" b="1" i="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 la storia romana</a:t>
            </a:r>
          </a:p>
        </p:txBody>
      </p:sp>
      <p:sp>
        <p:nvSpPr>
          <p:cNvPr id="6" name="CasellaDiTesto 5">
            <a:extLst>
              <a:ext uri="{FF2B5EF4-FFF2-40B4-BE49-F238E27FC236}">
                <a16:creationId xmlns:a16="http://schemas.microsoft.com/office/drawing/2014/main" id="{F268E9F1-F780-41CF-92ED-A5CE105A028A}"/>
              </a:ext>
            </a:extLst>
          </p:cNvPr>
          <p:cNvSpPr txBox="1"/>
          <p:nvPr/>
        </p:nvSpPr>
        <p:spPr>
          <a:xfrm>
            <a:off x="4722921" y="6242944"/>
            <a:ext cx="6560598" cy="276999"/>
          </a:xfrm>
          <a:prstGeom prst="rect">
            <a:avLst/>
          </a:prstGeom>
          <a:noFill/>
        </p:spPr>
        <p:txBody>
          <a:bodyPr wrap="square" rtlCol="0">
            <a:spAutoFit/>
          </a:bodyPr>
          <a:lstStyle/>
          <a:p>
            <a:r>
              <a:rPr lang="it-IT" sz="1200" dirty="0">
                <a:latin typeface="Times New Roman" panose="02020603050405020304" pitchFamily="18" charset="0"/>
                <a:cs typeface="Times New Roman" panose="02020603050405020304" pitchFamily="18" charset="0"/>
              </a:rPr>
              <a:t>                                    </a:t>
            </a:r>
            <a:r>
              <a:rPr lang="it-IT" sz="1200" b="1" dirty="0">
                <a:solidFill>
                  <a:schemeClr val="bg1"/>
                </a:solidFill>
                <a:latin typeface="Times New Roman" panose="02020603050405020304" pitchFamily="18" charset="0"/>
                <a:cs typeface="Times New Roman" panose="02020603050405020304" pitchFamily="18" charset="0"/>
              </a:rPr>
              <a:t>Francois-</a:t>
            </a:r>
            <a:r>
              <a:rPr lang="it-IT" sz="1200" b="1" dirty="0" err="1">
                <a:solidFill>
                  <a:schemeClr val="bg1"/>
                </a:solidFill>
                <a:latin typeface="Times New Roman" panose="02020603050405020304" pitchFamily="18" charset="0"/>
                <a:cs typeface="Times New Roman" panose="02020603050405020304" pitchFamily="18" charset="0"/>
              </a:rPr>
              <a:t>Jospeh</a:t>
            </a:r>
            <a:r>
              <a:rPr lang="it-IT" sz="1200" b="1" dirty="0">
                <a:solidFill>
                  <a:schemeClr val="bg1"/>
                </a:solidFill>
                <a:latin typeface="Times New Roman" panose="02020603050405020304" pitchFamily="18" charset="0"/>
                <a:cs typeface="Times New Roman" panose="02020603050405020304" pitchFamily="18" charset="0"/>
              </a:rPr>
              <a:t> </a:t>
            </a:r>
            <a:r>
              <a:rPr lang="it-IT" sz="1200" b="1" dirty="0" err="1">
                <a:solidFill>
                  <a:schemeClr val="bg1"/>
                </a:solidFill>
                <a:latin typeface="Times New Roman" panose="02020603050405020304" pitchFamily="18" charset="0"/>
                <a:cs typeface="Times New Roman" panose="02020603050405020304" pitchFamily="18" charset="0"/>
              </a:rPr>
              <a:t>Sandmann</a:t>
            </a:r>
            <a:r>
              <a:rPr lang="it-IT" sz="1200" b="1" dirty="0">
                <a:solidFill>
                  <a:schemeClr val="bg1"/>
                </a:solidFill>
                <a:latin typeface="Times New Roman" panose="02020603050405020304" pitchFamily="18" charset="0"/>
                <a:cs typeface="Times New Roman" panose="02020603050405020304" pitchFamily="18" charset="0"/>
              </a:rPr>
              <a:t>, </a:t>
            </a:r>
            <a:r>
              <a:rPr lang="it-IT" sz="1200" b="1" i="1" dirty="0" err="1">
                <a:solidFill>
                  <a:schemeClr val="bg1"/>
                </a:solidFill>
                <a:latin typeface="Times New Roman" panose="02020603050405020304" pitchFamily="18" charset="0"/>
                <a:cs typeface="Times New Roman" panose="02020603050405020304" pitchFamily="18" charset="0"/>
              </a:rPr>
              <a:t>Napoléon</a:t>
            </a:r>
            <a:r>
              <a:rPr lang="it-IT" sz="1200" b="1" i="1" dirty="0">
                <a:solidFill>
                  <a:schemeClr val="bg1"/>
                </a:solidFill>
                <a:latin typeface="Times New Roman" panose="02020603050405020304" pitchFamily="18" charset="0"/>
                <a:cs typeface="Times New Roman" panose="02020603050405020304" pitchFamily="18" charset="0"/>
              </a:rPr>
              <a:t> in Sainte-Hélène, </a:t>
            </a:r>
            <a:r>
              <a:rPr lang="it-IT" sz="1200" b="1" dirty="0">
                <a:solidFill>
                  <a:schemeClr val="bg1"/>
                </a:solidFill>
                <a:latin typeface="Times New Roman" panose="02020603050405020304" pitchFamily="18" charset="0"/>
                <a:cs typeface="Times New Roman" panose="02020603050405020304" pitchFamily="18" charset="0"/>
              </a:rPr>
              <a:t>ca. 1820</a:t>
            </a:r>
          </a:p>
        </p:txBody>
      </p:sp>
    </p:spTree>
    <p:extLst>
      <p:ext uri="{BB962C8B-B14F-4D97-AF65-F5344CB8AC3E}">
        <p14:creationId xmlns:p14="http://schemas.microsoft.com/office/powerpoint/2010/main" val="3281744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33D0FFB-0524-4A0D-85D5-9243C0EF3A42}"/>
              </a:ext>
            </a:extLst>
          </p:cNvPr>
          <p:cNvSpPr txBox="1"/>
          <p:nvPr/>
        </p:nvSpPr>
        <p:spPr>
          <a:xfrm>
            <a:off x="1000217" y="501094"/>
            <a:ext cx="10191565" cy="5524589"/>
          </a:xfrm>
          <a:prstGeom prst="rect">
            <a:avLst/>
          </a:prstGeom>
          <a:noFill/>
        </p:spPr>
        <p:txBody>
          <a:bodyPr wrap="square" rtlCol="0">
            <a:spAutoFit/>
          </a:bodyPr>
          <a:lstStyle/>
          <a:p>
            <a:pPr algn="ctr"/>
            <a:r>
              <a:rPr lang="it-IT" sz="32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Napoleone come Cesare?</a:t>
            </a:r>
          </a:p>
          <a:p>
            <a:pPr algn="just"/>
            <a:endParaRPr lang="it-IT" sz="800" dirty="0">
              <a:solidFill>
                <a:srgbClr val="002060"/>
              </a:solidFill>
              <a:latin typeface="Times New Roman" panose="02020603050405020304" pitchFamily="18" charset="0"/>
              <a:cs typeface="Times New Roman" panose="02020603050405020304" pitchFamily="18" charset="0"/>
            </a:endParaRPr>
          </a:p>
          <a:p>
            <a:pPr algn="just"/>
            <a:endParaRPr lang="it-IT" sz="2400" dirty="0">
              <a:solidFill>
                <a:srgbClr val="002060"/>
              </a:solidFill>
              <a:latin typeface="Times New Roman" panose="02020603050405020304" pitchFamily="18" charset="0"/>
              <a:cs typeface="Times New Roman" panose="02020603050405020304" pitchFamily="18" charset="0"/>
            </a:endParaRPr>
          </a:p>
          <a:p>
            <a:pPr algn="just"/>
            <a:r>
              <a:rPr lang="it-IT" sz="2400" dirty="0">
                <a:solidFill>
                  <a:srgbClr val="002060"/>
                </a:solidFill>
                <a:latin typeface="Times New Roman" panose="02020603050405020304" pitchFamily="18" charset="0"/>
                <a:cs typeface="Times New Roman" panose="02020603050405020304" pitchFamily="18" charset="0"/>
              </a:rPr>
              <a:t>L’unico uomo che si distinse per il suo carattere e per le molte imprese illustri fu Cesare, e non si trattava di un imperatore. Se l’Imperatore desiderasse un titolo, questo sarebbe </a:t>
            </a:r>
            <a:r>
              <a:rPr lang="it-IT" sz="2400" i="1" dirty="0">
                <a:solidFill>
                  <a:srgbClr val="002060"/>
                </a:solidFill>
                <a:latin typeface="Times New Roman" panose="02020603050405020304" pitchFamily="18" charset="0"/>
                <a:cs typeface="Times New Roman" panose="02020603050405020304" pitchFamily="18" charset="0"/>
              </a:rPr>
              <a:t>Cesare</a:t>
            </a:r>
            <a:r>
              <a:rPr lang="it-IT" sz="2400" dirty="0">
                <a:solidFill>
                  <a:srgbClr val="002060"/>
                </a:solidFill>
                <a:latin typeface="Times New Roman" panose="02020603050405020304" pitchFamily="18" charset="0"/>
                <a:cs typeface="Times New Roman" panose="02020603050405020304" pitchFamily="18" charset="0"/>
              </a:rPr>
              <a:t>. Ma questo nome è stato disonorato (ammesso che ciò sia possibile) da così tanti piccoli prìncipi che non è più associato alla memoria del grande Cesare, ma con una pletora di reucci germanici tanto deboli quanto ignoranti, nessuno dei quali è familiare alla presente generazione.</a:t>
            </a:r>
          </a:p>
          <a:p>
            <a:pPr algn="just"/>
            <a:r>
              <a:rPr lang="it-IT" sz="2400" dirty="0">
                <a:solidFill>
                  <a:srgbClr val="002060"/>
                </a:solidFill>
                <a:latin typeface="Times New Roman" panose="02020603050405020304" pitchFamily="18" charset="0"/>
                <a:cs typeface="Times New Roman" panose="02020603050405020304" pitchFamily="18" charset="0"/>
              </a:rPr>
              <a:t>Il titolo dell’ Imperatore è «Imperatore dei Francesi». Egli non vuole nessun nome che trasmetta associazioni aliene: né </a:t>
            </a:r>
            <a:r>
              <a:rPr lang="it-IT" sz="2400" i="1" dirty="0">
                <a:solidFill>
                  <a:srgbClr val="002060"/>
                </a:solidFill>
                <a:latin typeface="Times New Roman" panose="02020603050405020304" pitchFamily="18" charset="0"/>
                <a:cs typeface="Times New Roman" panose="02020603050405020304" pitchFamily="18" charset="0"/>
              </a:rPr>
              <a:t>Augusto</a:t>
            </a:r>
            <a:r>
              <a:rPr lang="it-IT" sz="2400" dirty="0">
                <a:solidFill>
                  <a:srgbClr val="002060"/>
                </a:solidFill>
                <a:latin typeface="Times New Roman" panose="02020603050405020304" pitchFamily="18" charset="0"/>
                <a:cs typeface="Times New Roman" panose="02020603050405020304" pitchFamily="18" charset="0"/>
              </a:rPr>
              <a:t> né </a:t>
            </a:r>
            <a:r>
              <a:rPr lang="it-IT" sz="2400" i="1" dirty="0">
                <a:solidFill>
                  <a:srgbClr val="002060"/>
                </a:solidFill>
                <a:latin typeface="Times New Roman" panose="02020603050405020304" pitchFamily="18" charset="0"/>
                <a:cs typeface="Times New Roman" panose="02020603050405020304" pitchFamily="18" charset="0"/>
              </a:rPr>
              <a:t>Germanico</a:t>
            </a:r>
            <a:r>
              <a:rPr lang="it-IT" sz="2400" dirty="0">
                <a:solidFill>
                  <a:srgbClr val="002060"/>
                </a:solidFill>
                <a:latin typeface="Times New Roman" panose="02020603050405020304" pitchFamily="18" charset="0"/>
                <a:cs typeface="Times New Roman" panose="02020603050405020304" pitchFamily="18" charset="0"/>
              </a:rPr>
              <a:t> né </a:t>
            </a:r>
            <a:r>
              <a:rPr lang="it-IT" sz="2400" i="1" dirty="0">
                <a:solidFill>
                  <a:srgbClr val="002060"/>
                </a:solidFill>
                <a:latin typeface="Times New Roman" panose="02020603050405020304" pitchFamily="18" charset="0"/>
                <a:cs typeface="Times New Roman" panose="02020603050405020304" pitchFamily="18" charset="0"/>
              </a:rPr>
              <a:t>Cesare</a:t>
            </a:r>
            <a:r>
              <a:rPr lang="it-IT" sz="2400" dirty="0">
                <a:solidFill>
                  <a:srgbClr val="002060"/>
                </a:solidFill>
                <a:latin typeface="Times New Roman" panose="02020603050405020304" pitchFamily="18" charset="0"/>
                <a:cs typeface="Times New Roman" panose="02020603050405020304" pitchFamily="18" charset="0"/>
              </a:rPr>
              <a:t>. […]  Talvolta i Romani usavano il greco per le loro iscrizioni, ma questo era solo un residuo dell’ influenza greca sull’arte e sulle scienze di Roma. Il francese è la più colta di tutte le lingue moderne, è diffusa più ampiamente ed è meglio conosciuta delle lingue morte. Nessuno dunque vuole che si usino altre lingue.</a:t>
            </a:r>
          </a:p>
        </p:txBody>
      </p:sp>
    </p:spTree>
    <p:extLst>
      <p:ext uri="{BB962C8B-B14F-4D97-AF65-F5344CB8AC3E}">
        <p14:creationId xmlns:p14="http://schemas.microsoft.com/office/powerpoint/2010/main" val="3801672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sellaDiTesto 3">
            <a:extLst>
              <a:ext uri="{FF2B5EF4-FFF2-40B4-BE49-F238E27FC236}">
                <a16:creationId xmlns:a16="http://schemas.microsoft.com/office/drawing/2014/main" id="{9DEAAA23-A9F4-44BC-8311-FED86F59FFFF}"/>
              </a:ext>
            </a:extLst>
          </p:cNvPr>
          <p:cNvSpPr txBox="1"/>
          <p:nvPr/>
        </p:nvSpPr>
        <p:spPr>
          <a:xfrm>
            <a:off x="546351" y="433545"/>
            <a:ext cx="11139854"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400" b="1" i="1" dirty="0" err="1">
                <a:solidFill>
                  <a:srgbClr val="FFFFFF"/>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Napoleone</a:t>
            </a:r>
            <a:r>
              <a:rPr lang="en-US" sz="5400" b="1" i="1" dirty="0">
                <a:solidFill>
                  <a:srgbClr val="FFFFFF"/>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 e Cesare</a:t>
            </a:r>
          </a:p>
        </p:txBody>
      </p:sp>
      <p:cxnSp>
        <p:nvCxnSpPr>
          <p:cNvPr id="75" name="Straight Connector 7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098" name="Picture 2" descr="Précis des guerres de César / par Napoléon ; écrit par M. Marchand à l'île  Sainte-Hélène, sous la dictée de l'empereur, suivi de plusieurs fragments  inédits | Gallica">
            <a:extLst>
              <a:ext uri="{FF2B5EF4-FFF2-40B4-BE49-F238E27FC236}">
                <a16:creationId xmlns:a16="http://schemas.microsoft.com/office/drawing/2014/main" id="{6B1AF68A-91CD-4426-B495-9CCDE523277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24315" y="2234509"/>
            <a:ext cx="2577596" cy="4623491"/>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100" name="Picture 4" descr="Le Guerre Di Cesare - Bonaparte Napoleone; Paradiso A. (Curatore) | Libro  Salerno 11/2020 - HOEPLI.it">
            <a:extLst>
              <a:ext uri="{FF2B5EF4-FFF2-40B4-BE49-F238E27FC236}">
                <a16:creationId xmlns:a16="http://schemas.microsoft.com/office/drawing/2014/main" id="{2118F097-BB63-49B0-B208-308F820DF28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73797" y="2277800"/>
            <a:ext cx="2977129" cy="458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853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A0FACC63-F1A2-BB7E-D3A2-36386628E619}"/>
              </a:ext>
            </a:extLst>
          </p:cNvPr>
          <p:cNvSpPr txBox="1"/>
          <p:nvPr/>
        </p:nvSpPr>
        <p:spPr>
          <a:xfrm>
            <a:off x="400050" y="181957"/>
            <a:ext cx="11391900" cy="6494085"/>
          </a:xfrm>
          <a:prstGeom prst="rect">
            <a:avLst/>
          </a:prstGeom>
          <a:noFill/>
        </p:spPr>
        <p:txBody>
          <a:bodyPr wrap="square" rtlCol="0">
            <a:spAutoFit/>
          </a:bodyPr>
          <a:lstStyle/>
          <a:p>
            <a:pPr algn="ctr"/>
            <a:r>
              <a:rPr lang="it-IT" sz="32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 Annibale e Cesare: le ultime ore a Sant’Elena</a:t>
            </a:r>
          </a:p>
          <a:p>
            <a:pPr algn="ctr"/>
            <a:endParaRPr lang="it-IT" sz="28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it-IT" sz="2400" dirty="0">
                <a:solidFill>
                  <a:srgbClr val="002060"/>
                </a:solidFill>
                <a:latin typeface="Times New Roman" panose="02020603050405020304" pitchFamily="18" charset="0"/>
                <a:cs typeface="Times New Roman" panose="02020603050405020304" pitchFamily="18" charset="0"/>
              </a:rPr>
              <a:t>La natura del mio servizio, che non mi consentiva di allontanarmi dall’Imperatore, mi ha concesso l’onore di leggergli qualche pagina o di scrivere sotto la sua dettatura. È così che le note sui </a:t>
            </a:r>
            <a:r>
              <a:rPr lang="it-IT" sz="2400" i="1" dirty="0" err="1">
                <a:solidFill>
                  <a:srgbClr val="002060"/>
                </a:solidFill>
                <a:latin typeface="Times New Roman" panose="02020603050405020304" pitchFamily="18" charset="0"/>
                <a:cs typeface="Times New Roman" panose="02020603050405020304" pitchFamily="18" charset="0"/>
              </a:rPr>
              <a:t>Commentarii</a:t>
            </a:r>
            <a:r>
              <a:rPr lang="it-IT" sz="2400" dirty="0">
                <a:solidFill>
                  <a:srgbClr val="002060"/>
                </a:solidFill>
                <a:latin typeface="Times New Roman" panose="02020603050405020304" pitchFamily="18" charset="0"/>
                <a:cs typeface="Times New Roman" panose="02020603050405020304" pitchFamily="18" charset="0"/>
              </a:rPr>
              <a:t> di Cesare mi sono state dettate interamente e quasi incessantemente nelle lunghe veglie durante le quali – diceva – il lavoro portava sollievo alle sofferenze e spargeva qualche fiore sul cammino che lo conduceva alla morte. […] Quanto a me, il mio dovere è dare alle stampe quest’opera nella forma in cui l’imperatore me l’ha dettata, senza autorizzare la benché minima modificazione. […] Le ore che precedettero la sua morte trascorsero nella lettura o in conversazioni serie piuttosto che nella cura della sua salute. Le ultime due letture furono quella recitata dal generale conte Bertrand sulle campagne di Annibale, scritte dal generale di brigata </a:t>
            </a:r>
            <a:r>
              <a:rPr lang="it-IT" sz="2400" dirty="0" err="1">
                <a:solidFill>
                  <a:srgbClr val="002060"/>
                </a:solidFill>
                <a:latin typeface="Times New Roman" panose="02020603050405020304" pitchFamily="18" charset="0"/>
                <a:cs typeface="Times New Roman" panose="02020603050405020304" pitchFamily="18" charset="0"/>
              </a:rPr>
              <a:t>Fréderic</a:t>
            </a:r>
            <a:r>
              <a:rPr lang="it-IT" sz="2400" dirty="0">
                <a:solidFill>
                  <a:srgbClr val="002060"/>
                </a:solidFill>
                <a:latin typeface="Times New Roman" panose="02020603050405020304" pitchFamily="18" charset="0"/>
                <a:cs typeface="Times New Roman" panose="02020603050405020304" pitchFamily="18" charset="0"/>
              </a:rPr>
              <a:t> Guillaume, e quella, recitata da me, delle campagne di </a:t>
            </a:r>
            <a:r>
              <a:rPr lang="it-IT" sz="2400" dirty="0" err="1">
                <a:solidFill>
                  <a:srgbClr val="002060"/>
                </a:solidFill>
                <a:latin typeface="Times New Roman" panose="02020603050405020304" pitchFamily="18" charset="0"/>
                <a:cs typeface="Times New Roman" panose="02020603050405020304" pitchFamily="18" charset="0"/>
              </a:rPr>
              <a:t>Dumouriez</a:t>
            </a:r>
            <a:r>
              <a:rPr lang="it-IT" sz="2400" dirty="0">
                <a:solidFill>
                  <a:srgbClr val="002060"/>
                </a:solidFill>
                <a:latin typeface="Times New Roman" panose="02020603050405020304" pitchFamily="18" charset="0"/>
                <a:cs typeface="Times New Roman" panose="02020603050405020304" pitchFamily="18" charset="0"/>
              </a:rPr>
              <a:t>. L’ultima dettatura […] tratta di un progetto di organizzazione militare della Francia. […] In preda a un continuo delirio, pronunciò alcune parole inarticolate: </a:t>
            </a:r>
            <a:r>
              <a:rPr lang="it-IT" sz="2400" i="1" dirty="0">
                <a:solidFill>
                  <a:srgbClr val="002060"/>
                </a:solidFill>
                <a:latin typeface="Times New Roman" panose="02020603050405020304" pitchFamily="18" charset="0"/>
                <a:cs typeface="Times New Roman" panose="02020603050405020304" pitchFamily="18" charset="0"/>
              </a:rPr>
              <a:t>Francia</a:t>
            </a:r>
            <a:r>
              <a:rPr lang="it-IT" sz="2400" dirty="0">
                <a:solidFill>
                  <a:srgbClr val="002060"/>
                </a:solidFill>
                <a:latin typeface="Times New Roman" panose="02020603050405020304" pitchFamily="18" charset="0"/>
                <a:cs typeface="Times New Roman" panose="02020603050405020304" pitchFamily="18" charset="0"/>
              </a:rPr>
              <a:t>, </a:t>
            </a:r>
            <a:r>
              <a:rPr lang="it-IT" sz="2400" i="1" dirty="0" err="1">
                <a:solidFill>
                  <a:srgbClr val="002060"/>
                </a:solidFill>
                <a:latin typeface="Times New Roman" panose="02020603050405020304" pitchFamily="18" charset="0"/>
                <a:cs typeface="Times New Roman" panose="02020603050405020304" pitchFamily="18" charset="0"/>
              </a:rPr>
              <a:t>Armée</a:t>
            </a:r>
            <a:r>
              <a:rPr lang="it-IT" sz="2400" dirty="0">
                <a:solidFill>
                  <a:srgbClr val="002060"/>
                </a:solidFill>
                <a:latin typeface="Times New Roman" panose="02020603050405020304" pitchFamily="18" charset="0"/>
                <a:cs typeface="Times New Roman" panose="02020603050405020304" pitchFamily="18" charset="0"/>
              </a:rPr>
              <a:t> furono le ultime che avremmo udito. </a:t>
            </a:r>
          </a:p>
          <a:p>
            <a:pPr algn="just"/>
            <a:endParaRPr lang="it-IT" sz="24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r"/>
            <a:r>
              <a:rPr lang="it-IT"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Louis-Joseph </a:t>
            </a:r>
            <a:r>
              <a:rPr lang="it-IT" sz="20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Narcisse</a:t>
            </a:r>
            <a:r>
              <a:rPr lang="it-IT"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Marchand, </a:t>
            </a:r>
            <a:r>
              <a:rPr lang="it-IT" sz="20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Prefazione</a:t>
            </a:r>
            <a:r>
              <a:rPr lang="it-IT"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 Napoleone, </a:t>
            </a:r>
            <a:r>
              <a:rPr lang="it-IT" sz="20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Guerre di Cesare</a:t>
            </a:r>
            <a:endParaRPr lang="it-IT" sz="20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8520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C7ECA72B-8E8F-43BE-AE05-3E821EB1AEE2}"/>
              </a:ext>
            </a:extLst>
          </p:cNvPr>
          <p:cNvSpPr txBox="1"/>
          <p:nvPr/>
        </p:nvSpPr>
        <p:spPr>
          <a:xfrm>
            <a:off x="1485900" y="6019800"/>
            <a:ext cx="9601200" cy="409575"/>
          </a:xfrm>
          <a:prstGeom prst="rect">
            <a:avLst/>
          </a:prstGeom>
          <a:noFill/>
        </p:spPr>
        <p:txBody>
          <a:bodyPr wrap="square" rtlCol="0">
            <a:spAutoFit/>
          </a:bodyPr>
          <a:lstStyle/>
          <a:p>
            <a:endParaRPr lang="it-IT" dirty="0"/>
          </a:p>
        </p:txBody>
      </p:sp>
      <p:pic>
        <p:nvPicPr>
          <p:cNvPr id="6" name="Picture 4">
            <a:extLst>
              <a:ext uri="{FF2B5EF4-FFF2-40B4-BE49-F238E27FC236}">
                <a16:creationId xmlns:a16="http://schemas.microsoft.com/office/drawing/2014/main" id="{52F5E433-700A-46D3-9D7A-50B796D07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338" y="161925"/>
            <a:ext cx="6962775" cy="6267450"/>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216C2899-1F4C-476C-B229-7EF99BBA3B55}"/>
              </a:ext>
            </a:extLst>
          </p:cNvPr>
          <p:cNvSpPr txBox="1"/>
          <p:nvPr/>
        </p:nvSpPr>
        <p:spPr>
          <a:xfrm>
            <a:off x="8213787" y="5624423"/>
            <a:ext cx="3424237" cy="830997"/>
          </a:xfrm>
          <a:prstGeom prst="rect">
            <a:avLst/>
          </a:prstGeom>
          <a:noFill/>
        </p:spPr>
        <p:txBody>
          <a:bodyPr wrap="square" rtlCol="0">
            <a:spAutoFit/>
          </a:bodyPr>
          <a:lstStyle/>
          <a:p>
            <a:pPr algn="just"/>
            <a:r>
              <a:rPr lang="it-IT" sz="1200" b="1">
                <a:solidFill>
                  <a:srgbClr val="002060"/>
                </a:solidFill>
                <a:latin typeface="Times New Roman" panose="02020603050405020304" pitchFamily="18" charset="0"/>
                <a:cs typeface="Times New Roman" panose="02020603050405020304" pitchFamily="18" charset="0"/>
              </a:rPr>
              <a:t>Anonimo, </a:t>
            </a:r>
            <a:r>
              <a:rPr lang="it-IT" sz="1200" b="1" i="1">
                <a:solidFill>
                  <a:srgbClr val="002060"/>
                </a:solidFill>
                <a:latin typeface="Times New Roman" panose="02020603050405020304" pitchFamily="18" charset="0"/>
                <a:cs typeface="Times New Roman" panose="02020603050405020304" pitchFamily="18" charset="0"/>
              </a:rPr>
              <a:t>Napoleone I detta le sue memorie ai generali Montholon e Gourgaud alla presenza di Henri Gatien Bertrand e di Emmanuel de Las Cases</a:t>
            </a:r>
            <a:r>
              <a:rPr lang="it-IT" sz="1200" b="1">
                <a:solidFill>
                  <a:srgbClr val="002060"/>
                </a:solidFill>
                <a:latin typeface="Times New Roman" panose="02020603050405020304" pitchFamily="18" charset="0"/>
                <a:cs typeface="Times New Roman" panose="02020603050405020304" pitchFamily="18" charset="0"/>
              </a:rPr>
              <a:t>, olio su tela</a:t>
            </a:r>
            <a:endParaRPr lang="it-IT" sz="1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8901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572444CA-E69E-6483-D300-1AE215D898C9}"/>
              </a:ext>
            </a:extLst>
          </p:cNvPr>
          <p:cNvSpPr txBox="1"/>
          <p:nvPr/>
        </p:nvSpPr>
        <p:spPr>
          <a:xfrm>
            <a:off x="414337" y="135791"/>
            <a:ext cx="11363325" cy="6586418"/>
          </a:xfrm>
          <a:prstGeom prst="rect">
            <a:avLst/>
          </a:prstGeom>
          <a:noFill/>
        </p:spPr>
        <p:txBody>
          <a:bodyPr wrap="square" rtlCol="0">
            <a:spAutoFit/>
          </a:bodyPr>
          <a:lstStyle/>
          <a:p>
            <a:pPr algn="ctr"/>
            <a:r>
              <a:rPr lang="it-IT" sz="32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Osservazioni sparse sul Cesare condottiero</a:t>
            </a:r>
          </a:p>
          <a:p>
            <a:pPr algn="just"/>
            <a:endParaRPr lang="it-IT" sz="28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it-IT" sz="2600" dirty="0">
                <a:solidFill>
                  <a:srgbClr val="002060"/>
                </a:solidFill>
                <a:latin typeface="Times New Roman" panose="02020603050405020304" pitchFamily="18" charset="0"/>
                <a:cs typeface="Times New Roman" panose="02020603050405020304" pitchFamily="18" charset="0"/>
              </a:rPr>
              <a:t>«Cesare ha impiegato otto giorni per giungere da Roma a Ginevra. Oggi se ne impiegano quattro» (p. 36).</a:t>
            </a:r>
          </a:p>
          <a:p>
            <a:pPr algn="just"/>
            <a:endParaRPr lang="it-IT" sz="2600" dirty="0">
              <a:solidFill>
                <a:srgbClr val="002060"/>
              </a:solidFill>
              <a:latin typeface="Times New Roman" panose="02020603050405020304" pitchFamily="18" charset="0"/>
              <a:cs typeface="Times New Roman" panose="02020603050405020304" pitchFamily="18" charset="0"/>
            </a:endParaRPr>
          </a:p>
          <a:p>
            <a:pPr algn="just"/>
            <a:r>
              <a:rPr lang="it-IT" sz="2600" dirty="0">
                <a:solidFill>
                  <a:srgbClr val="002060"/>
                </a:solidFill>
                <a:latin typeface="Times New Roman" panose="02020603050405020304" pitchFamily="18" charset="0"/>
                <a:cs typeface="Times New Roman" panose="02020603050405020304" pitchFamily="18" charset="0"/>
              </a:rPr>
              <a:t>«La condotta di Cesare nei confronti del senato di Vannes è semplicemente odiosa. Questi popoli non si erano ribellati, avevano consegnato ostaggi, si erano impegnati a vivere tranquilli, ma avevano conservato la libertà e tutti i diritti. Senza dubbio avevano fornito a Cesare il pretesto per muovere loro guerra, ma non per violare il diritto delle genti e abusare della vittoria in modo tanto atroce. Una condotta ingiusta e ancor meno politica. Mezzi del genere non centrano mai gli obiettivi prefissati: esasperano in compenso e rivoltano le nazioni. La punizione di qualche capo è tutto quello che la giustizia e la politica consentono. È una regola importante, quella che impone di rispettare i prigionieri. Gli Inglesi hanno violato questa regola politica e morale» (p. 50). </a:t>
            </a:r>
          </a:p>
          <a:p>
            <a:pPr algn="just"/>
            <a:endParaRPr lang="it-IT" sz="2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4120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5003200F-0C99-D49E-E606-06FF73595D8D}"/>
              </a:ext>
            </a:extLst>
          </p:cNvPr>
          <p:cNvSpPr txBox="1"/>
          <p:nvPr/>
        </p:nvSpPr>
        <p:spPr>
          <a:xfrm>
            <a:off x="430866" y="298637"/>
            <a:ext cx="11487150" cy="769441"/>
          </a:xfrm>
          <a:prstGeom prst="rect">
            <a:avLst/>
          </a:prstGeom>
          <a:noFill/>
        </p:spPr>
        <p:txBody>
          <a:bodyPr wrap="square" rtlCol="0">
            <a:spAutoFit/>
          </a:bodyPr>
          <a:lstStyle/>
          <a:p>
            <a:pPr algn="ctr"/>
            <a:r>
              <a:rPr lang="it-IT" sz="3200" b="1" i="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difesa del Cesare politico (o di Napoleone?)</a:t>
            </a:r>
          </a:p>
          <a:p>
            <a:pPr algn="ctr"/>
            <a:endParaRPr lang="it-IT" sz="105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473774CE-210D-EE1C-4639-C6157CCDD946}"/>
              </a:ext>
            </a:extLst>
          </p:cNvPr>
          <p:cNvSpPr txBox="1"/>
          <p:nvPr/>
        </p:nvSpPr>
        <p:spPr>
          <a:xfrm>
            <a:off x="352425" y="865497"/>
            <a:ext cx="11487150" cy="5693866"/>
          </a:xfrm>
          <a:prstGeom prst="rect">
            <a:avLst/>
          </a:prstGeom>
          <a:noFill/>
        </p:spPr>
        <p:txBody>
          <a:bodyPr wrap="square">
            <a:spAutoFit/>
          </a:bodyPr>
          <a:lstStyle/>
          <a:p>
            <a:pPr algn="just"/>
            <a:r>
              <a:rPr lang="it-IT" sz="2600" dirty="0">
                <a:solidFill>
                  <a:schemeClr val="accent1">
                    <a:lumMod val="50000"/>
                  </a:schemeClr>
                </a:solidFill>
                <a:latin typeface="Times New Roman" panose="02020603050405020304" pitchFamily="18" charset="0"/>
                <a:cs typeface="Times New Roman" panose="02020603050405020304" pitchFamily="18" charset="0"/>
              </a:rPr>
              <a:t>«Per giustificare un assassinio vile e impolitico, i congiurati e i loro partigiani hanno preteso, poi, che Cesare aspirasse alla monarchia. Asserzione evidentemente assurda e calunniosa, che pure si è trasmessa di età in età e passa oggi per una verità storica. […] Cesare ha sempre mostrato, fino alla fine, molto rispetto per le forme popolari. Agiva solo dopo un decreto del Senato. I magistrati venivano nominati dal popolo. Se pure si arrogava il potere, aveva lasciato tuttavia in pieno vigore tutte le istituzioni repubblicane. Andava in giro senza guardie, come un semplice cittadino. La sua casa era senza fasto. Partecipava ogni giorno ai conviti degli amici. Arringava assai sovente dalla tribuna nei comizi popolari e nelle assemblee senatorie. Se avesse voluto farsi re, si sarebbe immediatamente circondato di una buona guardia. […] Cesare non ha voluto essere re, perché non ha potuto desiderarlo; non ha potuto volerlo perché, dopo di lui, durante seicento anni, nessuno dei suoi successori l’ha voluto. Sarebbe stata una politica molto strana, sostituire la sedia curule dei vincitori con il volgare e spregevole trono dei vinti». (pp. 162-166) </a:t>
            </a:r>
            <a:endParaRPr lang="it-IT" sz="2600" dirty="0">
              <a:solidFill>
                <a:schemeClr val="accent1">
                  <a:lumMod val="50000"/>
                </a:schemeClr>
              </a:solidFill>
            </a:endParaRPr>
          </a:p>
        </p:txBody>
      </p:sp>
    </p:spTree>
    <p:extLst>
      <p:ext uri="{BB962C8B-B14F-4D97-AF65-F5344CB8AC3E}">
        <p14:creationId xmlns:p14="http://schemas.microsoft.com/office/powerpoint/2010/main" val="1822603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493A5DC-A292-4181-A458-0D3539353DF8}"/>
              </a:ext>
            </a:extLst>
          </p:cNvPr>
          <p:cNvSpPr txBox="1"/>
          <p:nvPr/>
        </p:nvSpPr>
        <p:spPr>
          <a:xfrm>
            <a:off x="493059" y="275596"/>
            <a:ext cx="6203576" cy="6432530"/>
          </a:xfrm>
          <a:prstGeom prst="rect">
            <a:avLst/>
          </a:prstGeom>
          <a:noFill/>
        </p:spPr>
        <p:txBody>
          <a:bodyPr wrap="square" rtlCol="0">
            <a:spAutoFit/>
          </a:bodyPr>
          <a:lstStyle/>
          <a:p>
            <a:pPr algn="ctr"/>
            <a:r>
              <a:rPr lang="it-IT" sz="32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Il Cesare politico</a:t>
            </a:r>
          </a:p>
          <a:p>
            <a:pPr algn="ctr"/>
            <a:r>
              <a:rPr lang="it-IT" sz="32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Napoleone contro Catone</a:t>
            </a:r>
          </a:p>
          <a:p>
            <a:pPr algn="ctr"/>
            <a:endParaRPr lang="it-IT" sz="20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it-IT" sz="2400" dirty="0">
                <a:solidFill>
                  <a:srgbClr val="002060"/>
                </a:solidFill>
                <a:latin typeface="Times New Roman" panose="02020603050405020304" pitchFamily="18" charset="0"/>
                <a:cs typeface="Times New Roman" panose="02020603050405020304" pitchFamily="18" charset="0"/>
              </a:rPr>
              <a:t>«La condotta di Catone è stata approvata dai contemporanei e ammirata dalla storia: ma a chi servì la sua morte? A Cesare. A chi fece piacere? A Cesare. A chi fu funesta? A Roma, al suo partito. Ma preferì darsi la morte – si dirà – che sottomettersi a Cesare. Ma chi lo obbligava a sottomettersi? […] Vecchio, cadente e giunto all’apice della prosperità, Catone si diede la morte per sfuggire alle vicissitudini del destino. Ma se il libro del destino gli fosse stato dischiuso quando ormai il suo partito trionfava e vi avesse letto che di lì a quattro anni Cesare, pugnalato ventitré volte, sarebbe caduto nel Senato ai piedi</a:t>
            </a:r>
            <a:endParaRPr lang="it-IT" sz="2000" dirty="0">
              <a:solidFill>
                <a:srgbClr val="002060"/>
              </a:solidFill>
              <a:latin typeface="Times New Roman" panose="02020603050405020304" pitchFamily="18" charset="0"/>
              <a:cs typeface="Times New Roman" panose="02020603050405020304" pitchFamily="18" charset="0"/>
            </a:endParaRPr>
          </a:p>
        </p:txBody>
      </p:sp>
      <p:pic>
        <p:nvPicPr>
          <p:cNvPr id="2050" name="Picture 2" descr="Palazzo Rosso | Musei di Genova">
            <a:extLst>
              <a:ext uri="{FF2B5EF4-FFF2-40B4-BE49-F238E27FC236}">
                <a16:creationId xmlns:a16="http://schemas.microsoft.com/office/drawing/2014/main" id="{1554A12E-80C6-4FF8-B143-54D78701C0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8888" y="542506"/>
            <a:ext cx="4809347" cy="5450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262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9EF1CB52-2A93-7210-16EC-F42E6ADC0A59}"/>
              </a:ext>
            </a:extLst>
          </p:cNvPr>
          <p:cNvSpPr txBox="1"/>
          <p:nvPr/>
        </p:nvSpPr>
        <p:spPr>
          <a:xfrm>
            <a:off x="554692" y="366623"/>
            <a:ext cx="11229975" cy="6124754"/>
          </a:xfrm>
          <a:prstGeom prst="rect">
            <a:avLst/>
          </a:prstGeom>
          <a:noFill/>
        </p:spPr>
        <p:txBody>
          <a:bodyPr wrap="square">
            <a:spAutoFit/>
          </a:bodyPr>
          <a:lstStyle/>
          <a:p>
            <a:pPr algn="just"/>
            <a:r>
              <a:rPr lang="it-IT" sz="2800" dirty="0">
                <a:solidFill>
                  <a:srgbClr val="002060"/>
                </a:solidFill>
                <a:latin typeface="Times New Roman" panose="02020603050405020304" pitchFamily="18" charset="0"/>
                <a:cs typeface="Times New Roman" panose="02020603050405020304" pitchFamily="18" charset="0"/>
              </a:rPr>
              <a:t>della statua di Pompeo, se vi avesse letto che Cicerone vi avrebbe occupato ancora la tribuna a tuonarvi le </a:t>
            </a:r>
            <a:r>
              <a:rPr lang="it-IT" sz="2800" i="1" dirty="0">
                <a:solidFill>
                  <a:srgbClr val="002060"/>
                </a:solidFill>
                <a:latin typeface="Times New Roman" panose="02020603050405020304" pitchFamily="18" charset="0"/>
                <a:cs typeface="Times New Roman" panose="02020603050405020304" pitchFamily="18" charset="0"/>
              </a:rPr>
              <a:t>Filippiche</a:t>
            </a:r>
            <a:r>
              <a:rPr lang="it-IT" sz="2800" dirty="0">
                <a:solidFill>
                  <a:srgbClr val="002060"/>
                </a:solidFill>
                <a:latin typeface="Times New Roman" panose="02020603050405020304" pitchFamily="18" charset="0"/>
                <a:cs typeface="Times New Roman" panose="02020603050405020304" pitchFamily="18" charset="0"/>
              </a:rPr>
              <a:t> contro Antonio, Catone si sarebbe ugualmente squarciato il petto? No, si uccise per dispetto, per disperazione. La sua morte fu la debolezza di un’anima grande, l’errore di uno stoico, una macchia nella sua vita» (pp. 150-151).</a:t>
            </a:r>
          </a:p>
          <a:p>
            <a:pPr algn="just"/>
            <a:endParaRPr lang="it-IT" sz="2800" dirty="0">
              <a:solidFill>
                <a:srgbClr val="002060"/>
              </a:solidFill>
              <a:latin typeface="Times New Roman" panose="02020603050405020304" pitchFamily="18" charset="0"/>
              <a:cs typeface="Times New Roman" panose="02020603050405020304" pitchFamily="18" charset="0"/>
            </a:endParaRPr>
          </a:p>
          <a:p>
            <a:pPr algn="just"/>
            <a:r>
              <a:rPr lang="it-IT" sz="2800" dirty="0">
                <a:solidFill>
                  <a:srgbClr val="002060"/>
                </a:solidFill>
                <a:latin typeface="Times New Roman" panose="02020603050405020304" pitchFamily="18" charset="0"/>
                <a:cs typeface="Times New Roman" panose="02020603050405020304" pitchFamily="18" charset="0"/>
              </a:rPr>
              <a:t> «Un magistrato, il capo di un partito, può abbandonare i suoi volontariamente? Questa risoluzione è virtù, coraggio e forza d’ animo? La morte non è la fine di tutti i mali, di ogni contrarietà, pena, travaglio? E l’abbandono della vita non costituisce la Virtù abituale di ogni soldato? Ci si può, ci si deve dunque dare la morte? Sì, si dice, quando si è privi di speranza. Ma chi, quando, come, si può essere privi di speranza su questo teatro mobile, in cui la morte naturale o provocata di un solo uomo cambia immediatamente lo stato e l’aspetto delle cose?» (p. 157)</a:t>
            </a:r>
          </a:p>
        </p:txBody>
      </p:sp>
    </p:spTree>
    <p:extLst>
      <p:ext uri="{BB962C8B-B14F-4D97-AF65-F5344CB8AC3E}">
        <p14:creationId xmlns:p14="http://schemas.microsoft.com/office/powerpoint/2010/main" val="716481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4663780-2EE0-4B7C-AF05-FBA884AD28FC}"/>
              </a:ext>
            </a:extLst>
          </p:cNvPr>
          <p:cNvSpPr txBox="1"/>
          <p:nvPr/>
        </p:nvSpPr>
        <p:spPr>
          <a:xfrm>
            <a:off x="497150" y="390617"/>
            <a:ext cx="6587231" cy="6124754"/>
          </a:xfrm>
          <a:prstGeom prst="rect">
            <a:avLst/>
          </a:prstGeom>
          <a:noFill/>
        </p:spPr>
        <p:txBody>
          <a:bodyPr wrap="square" rtlCol="0">
            <a:spAutoFit/>
          </a:bodyPr>
          <a:lstStyle/>
          <a:p>
            <a:pPr algn="ctr"/>
            <a:r>
              <a:rPr lang="it-IT" sz="32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Napoleone contro Bruto</a:t>
            </a:r>
          </a:p>
          <a:p>
            <a:pPr algn="just"/>
            <a:endParaRPr lang="it-IT" sz="2400" dirty="0">
              <a:solidFill>
                <a:schemeClr val="bg1"/>
              </a:solidFill>
              <a:latin typeface="Times New Roman" panose="02020603050405020304" pitchFamily="18" charset="0"/>
              <a:cs typeface="Times New Roman" panose="02020603050405020304" pitchFamily="18" charset="0"/>
            </a:endParaRPr>
          </a:p>
          <a:p>
            <a:pPr algn="just"/>
            <a:r>
              <a:rPr lang="it-IT" sz="2800" dirty="0">
                <a:solidFill>
                  <a:schemeClr val="bg1"/>
                </a:solidFill>
                <a:latin typeface="Times New Roman" panose="02020603050405020304" pitchFamily="18" charset="0"/>
                <a:cs typeface="Times New Roman" panose="02020603050405020304" pitchFamily="18" charset="0"/>
              </a:rPr>
              <a:t>«Con l’immolare Cesare, Bruto ha obbedito a un pregiudizio educativo che aveva appreso alle scuole greche. Lo assimilò a quegli oscuri tiranni delle città peloponnesiache che, con il favore di qualche intrigante, usurparono l’ autorità delle città stesse. Non volle vedere che l’autorità di Cesare era invece legittima in quanto necessaria e protettrice perché tutelava tutti gli interessi di Roma essendo l’effetto dell’opinione e della volontà del popolo» (p. 166)</a:t>
            </a:r>
            <a:endParaRPr lang="it-IT" sz="3200" dirty="0">
              <a:solidFill>
                <a:schemeClr val="bg1"/>
              </a:solidFill>
              <a:latin typeface="Times New Roman" panose="02020603050405020304" pitchFamily="18" charset="0"/>
              <a:cs typeface="Times New Roman" panose="02020603050405020304" pitchFamily="18" charset="0"/>
            </a:endParaRPr>
          </a:p>
        </p:txBody>
      </p:sp>
      <p:pic>
        <p:nvPicPr>
          <p:cNvPr id="1026" name="Picture 2" descr="GIUNIO BRUTO - IUNIUS BRUTUS | romanoimpero.com">
            <a:extLst>
              <a:ext uri="{FF2B5EF4-FFF2-40B4-BE49-F238E27FC236}">
                <a16:creationId xmlns:a16="http://schemas.microsoft.com/office/drawing/2014/main" id="{483F988B-253E-4D0B-92C3-D70B9AC1A1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7463" y="0"/>
            <a:ext cx="45545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535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A7223B7F-B136-759D-1E96-934562560E21}"/>
              </a:ext>
            </a:extLst>
          </p:cNvPr>
          <p:cNvSpPr txBox="1"/>
          <p:nvPr/>
        </p:nvSpPr>
        <p:spPr>
          <a:xfrm>
            <a:off x="504825" y="161925"/>
            <a:ext cx="11353800" cy="7294305"/>
          </a:xfrm>
          <a:prstGeom prst="rect">
            <a:avLst/>
          </a:prstGeom>
          <a:noFill/>
        </p:spPr>
        <p:txBody>
          <a:bodyPr wrap="square" rtlCol="0">
            <a:spAutoFit/>
          </a:bodyPr>
          <a:lstStyle/>
          <a:p>
            <a:pPr algn="ctr"/>
            <a:r>
              <a:rPr lang="it-IT" sz="36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Napoleone e la storia antica</a:t>
            </a:r>
          </a:p>
          <a:p>
            <a:pPr algn="just"/>
            <a:endParaRPr lang="it-IT" sz="36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it-IT" sz="2800" dirty="0">
                <a:solidFill>
                  <a:srgbClr val="002060"/>
                </a:solidFill>
                <a:latin typeface="Times New Roman" panose="02020603050405020304" pitchFamily="18" charset="0"/>
                <a:cs typeface="Times New Roman" panose="02020603050405020304" pitchFamily="18" charset="0"/>
              </a:rPr>
              <a:t>L’Imperatore sente quotidianamente il bisogno di poter disporre di una biblioteca da viaggio, composta di opere di storia. Sua Maestà vorrebbe portare il numero dei volumi di questa biblioteca fino a tremila, tutti in 18° […]. Potrebbe suddividersi in cinque o sei parti: 1. Cronologia e storia universale; 2. </a:t>
            </a:r>
            <a:r>
              <a:rPr lang="it-IT" sz="2800" b="1" dirty="0">
                <a:solidFill>
                  <a:srgbClr val="002060"/>
                </a:solidFill>
                <a:latin typeface="Times New Roman" panose="02020603050405020304" pitchFamily="18" charset="0"/>
                <a:cs typeface="Times New Roman" panose="02020603050405020304" pitchFamily="18" charset="0"/>
              </a:rPr>
              <a:t>Storia antica nei testi originali e storia antica narrata dai moderni</a:t>
            </a:r>
            <a:r>
              <a:rPr lang="it-IT" sz="2800" dirty="0">
                <a:solidFill>
                  <a:srgbClr val="002060"/>
                </a:solidFill>
                <a:latin typeface="Times New Roman" panose="02020603050405020304" pitchFamily="18" charset="0"/>
                <a:cs typeface="Times New Roman" panose="02020603050405020304" pitchFamily="18" charset="0"/>
              </a:rPr>
              <a:t>; 3. Storia del basso impero nei testi originali e narrata dai moderni; 4. Storia generale e monografie speciali; 5. Storia moderna degli Stati d’Europa. […] Sarebbe opportuno che un certo numero di letterati e persone di cultura fossero incaricati di rivedere queste edizioni, di correggerle, di eliminare tutto ciò che è superfluo, come ad esempio le note editoriali etc., il testo greco o latino, conservando unicamente la traduzione francese. </a:t>
            </a:r>
          </a:p>
          <a:p>
            <a:pPr algn="r"/>
            <a:r>
              <a:rPr lang="it-IT" sz="2000" b="1" dirty="0">
                <a:solidFill>
                  <a:srgbClr val="002060"/>
                </a:solidFill>
                <a:latin typeface="Times New Roman" panose="02020603050405020304" pitchFamily="18" charset="0"/>
                <a:cs typeface="Times New Roman" panose="02020603050405020304" pitchFamily="18" charset="0"/>
              </a:rPr>
              <a:t>Antoine-Alexandre Barbier, Schoenbrunn, 12 giugno 1809</a:t>
            </a:r>
            <a:r>
              <a:rPr lang="it-IT" sz="2800" b="1" dirty="0">
                <a:solidFill>
                  <a:srgbClr val="002060"/>
                </a:solidFill>
                <a:latin typeface="Times New Roman" panose="02020603050405020304" pitchFamily="18" charset="0"/>
                <a:cs typeface="Times New Roman" panose="02020603050405020304" pitchFamily="18" charset="0"/>
              </a:rPr>
              <a:t> </a:t>
            </a:r>
          </a:p>
          <a:p>
            <a:pPr algn="just"/>
            <a:endParaRPr lang="it-IT" sz="3200" dirty="0">
              <a:latin typeface="Times New Roman" panose="02020603050405020304" pitchFamily="18" charset="0"/>
              <a:cs typeface="Times New Roman" panose="02020603050405020304" pitchFamily="18" charset="0"/>
            </a:endParaRPr>
          </a:p>
          <a:p>
            <a:pPr algn="r"/>
            <a:endParaRPr lang="it-IT"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0065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D8657A5C-D79E-39ED-9FBD-DCA1304F8887}"/>
              </a:ext>
            </a:extLst>
          </p:cNvPr>
          <p:cNvSpPr txBox="1"/>
          <p:nvPr/>
        </p:nvSpPr>
        <p:spPr>
          <a:xfrm>
            <a:off x="308163" y="406656"/>
            <a:ext cx="6591300" cy="5632311"/>
          </a:xfrm>
          <a:prstGeom prst="rect">
            <a:avLst/>
          </a:prstGeom>
          <a:noFill/>
        </p:spPr>
        <p:txBody>
          <a:bodyPr wrap="square" rtlCol="0">
            <a:spAutoFit/>
          </a:bodyPr>
          <a:lstStyle/>
          <a:p>
            <a:pPr algn="ctr"/>
            <a:r>
              <a:rPr lang="it-IT" sz="3600" b="1" i="1" dirty="0">
                <a:solidFill>
                  <a:schemeClr val="accent1">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Come Augusto?</a:t>
            </a:r>
          </a:p>
          <a:p>
            <a:pPr algn="ctr"/>
            <a:r>
              <a:rPr lang="it-IT" sz="3600" b="1" i="1" dirty="0">
                <a:solidFill>
                  <a:schemeClr val="accent1">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Dalle Repubblica all’Impero</a:t>
            </a:r>
          </a:p>
          <a:p>
            <a:pPr algn="ctr"/>
            <a:endParaRPr lang="it-IT" sz="3200" b="1" i="1" dirty="0">
              <a:solidFill>
                <a:schemeClr val="accent1">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algn="ctr"/>
            <a:endParaRPr lang="it-IT" sz="3200" b="1" i="1" dirty="0">
              <a:solidFill>
                <a:schemeClr val="accent1">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algn="ctr"/>
            <a:r>
              <a:rPr lang="it-IT" sz="3200" b="1" dirty="0">
                <a:solidFill>
                  <a:schemeClr val="accent1">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Consolato</a:t>
            </a:r>
          </a:p>
          <a:p>
            <a:pPr algn="ctr"/>
            <a:endParaRPr lang="it-IT" sz="3200" b="1" dirty="0">
              <a:solidFill>
                <a:schemeClr val="accent1">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algn="ctr"/>
            <a:r>
              <a:rPr lang="it-IT" sz="3200" b="1" dirty="0">
                <a:solidFill>
                  <a:schemeClr val="accent1">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Triumvirato</a:t>
            </a:r>
          </a:p>
          <a:p>
            <a:pPr algn="ctr"/>
            <a:endParaRPr lang="it-IT" sz="3200" b="1" dirty="0">
              <a:solidFill>
                <a:schemeClr val="accent1">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algn="ctr"/>
            <a:r>
              <a:rPr lang="it-IT" sz="3200" b="1" dirty="0">
                <a:solidFill>
                  <a:schemeClr val="accent1">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Senato</a:t>
            </a:r>
          </a:p>
          <a:p>
            <a:pPr algn="ctr"/>
            <a:endParaRPr lang="it-IT" sz="3200" b="1" dirty="0">
              <a:solidFill>
                <a:schemeClr val="accent1">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algn="ctr"/>
            <a:r>
              <a:rPr lang="it-IT" sz="3200" b="1" dirty="0">
                <a:solidFill>
                  <a:schemeClr val="accent1">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Plebiscito </a:t>
            </a:r>
          </a:p>
        </p:txBody>
      </p:sp>
      <p:pic>
        <p:nvPicPr>
          <p:cNvPr id="2" name="Immagine 1">
            <a:extLst>
              <a:ext uri="{FF2B5EF4-FFF2-40B4-BE49-F238E27FC236}">
                <a16:creationId xmlns:a16="http://schemas.microsoft.com/office/drawing/2014/main" id="{DDE3BE61-BA94-17A3-D63D-0FA740A43837}"/>
              </a:ext>
            </a:extLst>
          </p:cNvPr>
          <p:cNvPicPr>
            <a:picLocks noChangeAspect="1"/>
          </p:cNvPicPr>
          <p:nvPr/>
        </p:nvPicPr>
        <p:blipFill>
          <a:blip r:embed="rId2"/>
          <a:stretch>
            <a:fillRect/>
          </a:stretch>
        </p:blipFill>
        <p:spPr>
          <a:xfrm>
            <a:off x="7167282" y="0"/>
            <a:ext cx="4437529" cy="6858000"/>
          </a:xfrm>
          <a:prstGeom prst="rect">
            <a:avLst/>
          </a:prstGeom>
        </p:spPr>
      </p:pic>
    </p:spTree>
    <p:extLst>
      <p:ext uri="{BB962C8B-B14F-4D97-AF65-F5344CB8AC3E}">
        <p14:creationId xmlns:p14="http://schemas.microsoft.com/office/powerpoint/2010/main" val="1129539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2050" name="Picture 2" descr="Napoleone I sul trono imperiale - Wikipedia">
            <a:extLst>
              <a:ext uri="{FF2B5EF4-FFF2-40B4-BE49-F238E27FC236}">
                <a16:creationId xmlns:a16="http://schemas.microsoft.com/office/drawing/2014/main" id="{3A865EA8-1885-406F-9C45-6D7C8DA4AF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0"/>
            <a:ext cx="4197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96EE1EF4-3C6B-4215-89DD-ACD78F0FD02F}"/>
              </a:ext>
            </a:extLst>
          </p:cNvPr>
          <p:cNvSpPr txBox="1"/>
          <p:nvPr/>
        </p:nvSpPr>
        <p:spPr>
          <a:xfrm>
            <a:off x="807085" y="366623"/>
            <a:ext cx="4598633" cy="6247864"/>
          </a:xfrm>
          <a:prstGeom prst="rect">
            <a:avLst/>
          </a:prstGeom>
          <a:noFill/>
        </p:spPr>
        <p:txBody>
          <a:bodyPr wrap="square" rtlCol="0">
            <a:spAutoFit/>
          </a:bodyPr>
          <a:lstStyle/>
          <a:p>
            <a:pPr algn="ctr"/>
            <a:r>
              <a:rPr lang="it-IT" sz="4800" b="1" i="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L’Impero.</a:t>
            </a:r>
          </a:p>
          <a:p>
            <a:pPr algn="ctr"/>
            <a:r>
              <a:rPr lang="it-IT" sz="4800" b="1" i="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Napoleone come </a:t>
            </a:r>
          </a:p>
          <a:p>
            <a:pPr algn="ctr"/>
            <a:r>
              <a:rPr lang="it-IT" sz="4800" b="1" i="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Carlo Magno</a:t>
            </a:r>
          </a:p>
          <a:p>
            <a:pPr algn="just"/>
            <a:endParaRPr lang="it-IT" sz="1600" b="1" dirty="0">
              <a:solidFill>
                <a:schemeClr val="accent1">
                  <a:lumMod val="50000"/>
                </a:schemeClr>
              </a:solidFill>
              <a:latin typeface="Times New Roman" panose="02020603050405020304" pitchFamily="18" charset="0"/>
              <a:cs typeface="Times New Roman" panose="02020603050405020304" pitchFamily="18" charset="0"/>
            </a:endParaRPr>
          </a:p>
          <a:p>
            <a:pPr algn="just"/>
            <a:endParaRPr lang="it-IT" sz="1600" b="1" i="0" dirty="0">
              <a:solidFill>
                <a:schemeClr val="accent1">
                  <a:lumMod val="50000"/>
                </a:schemeClr>
              </a:solidFill>
              <a:effectLst/>
              <a:latin typeface="Times New Roman" panose="02020603050405020304" pitchFamily="18" charset="0"/>
              <a:cs typeface="Times New Roman" panose="02020603050405020304" pitchFamily="18" charset="0"/>
            </a:endParaRPr>
          </a:p>
          <a:p>
            <a:pPr algn="just"/>
            <a:endParaRPr lang="it-IT" sz="1600" b="1" dirty="0">
              <a:solidFill>
                <a:schemeClr val="accent1">
                  <a:lumMod val="50000"/>
                </a:schemeClr>
              </a:solidFill>
              <a:latin typeface="Times New Roman" panose="02020603050405020304" pitchFamily="18" charset="0"/>
              <a:cs typeface="Times New Roman" panose="02020603050405020304" pitchFamily="18" charset="0"/>
            </a:endParaRPr>
          </a:p>
          <a:p>
            <a:pPr algn="just"/>
            <a:endParaRPr lang="it-IT" sz="1600" b="1" i="0" dirty="0">
              <a:solidFill>
                <a:schemeClr val="accent1">
                  <a:lumMod val="50000"/>
                </a:schemeClr>
              </a:solidFill>
              <a:effectLst/>
              <a:latin typeface="Times New Roman" panose="02020603050405020304" pitchFamily="18" charset="0"/>
              <a:cs typeface="Times New Roman" panose="02020603050405020304" pitchFamily="18" charset="0"/>
            </a:endParaRPr>
          </a:p>
          <a:p>
            <a:pPr algn="just"/>
            <a:endParaRPr lang="it-IT" sz="1600" b="1" dirty="0">
              <a:solidFill>
                <a:schemeClr val="accent1">
                  <a:lumMod val="50000"/>
                </a:schemeClr>
              </a:solidFill>
              <a:latin typeface="Times New Roman" panose="02020603050405020304" pitchFamily="18" charset="0"/>
              <a:cs typeface="Times New Roman" panose="02020603050405020304" pitchFamily="18" charset="0"/>
            </a:endParaRPr>
          </a:p>
          <a:p>
            <a:pPr algn="just"/>
            <a:endParaRPr lang="it-IT" sz="1600" b="1" i="0" dirty="0">
              <a:solidFill>
                <a:schemeClr val="accent1">
                  <a:lumMod val="50000"/>
                </a:schemeClr>
              </a:solidFill>
              <a:effectLst/>
              <a:latin typeface="Times New Roman" panose="02020603050405020304" pitchFamily="18" charset="0"/>
              <a:cs typeface="Times New Roman" panose="02020603050405020304" pitchFamily="18" charset="0"/>
            </a:endParaRPr>
          </a:p>
          <a:p>
            <a:pPr algn="just"/>
            <a:endParaRPr lang="it-IT" sz="1600" b="1" dirty="0">
              <a:solidFill>
                <a:schemeClr val="accent1">
                  <a:lumMod val="50000"/>
                </a:schemeClr>
              </a:solidFill>
              <a:latin typeface="Times New Roman" panose="02020603050405020304" pitchFamily="18" charset="0"/>
              <a:cs typeface="Times New Roman" panose="02020603050405020304" pitchFamily="18" charset="0"/>
            </a:endParaRPr>
          </a:p>
          <a:p>
            <a:pPr algn="just"/>
            <a:endParaRPr lang="it-IT" sz="1600" b="1" i="0" dirty="0">
              <a:solidFill>
                <a:schemeClr val="accent1">
                  <a:lumMod val="50000"/>
                </a:schemeClr>
              </a:solidFill>
              <a:effectLst/>
              <a:latin typeface="Times New Roman" panose="02020603050405020304" pitchFamily="18" charset="0"/>
              <a:cs typeface="Times New Roman" panose="02020603050405020304" pitchFamily="18" charset="0"/>
            </a:endParaRPr>
          </a:p>
          <a:p>
            <a:pPr algn="just"/>
            <a:endParaRPr lang="it-IT" sz="1600" b="1" dirty="0">
              <a:solidFill>
                <a:schemeClr val="accent1">
                  <a:lumMod val="50000"/>
                </a:schemeClr>
              </a:solidFill>
              <a:latin typeface="Times New Roman" panose="02020603050405020304" pitchFamily="18" charset="0"/>
              <a:cs typeface="Times New Roman" panose="02020603050405020304" pitchFamily="18" charset="0"/>
            </a:endParaRPr>
          </a:p>
          <a:p>
            <a:pPr algn="just"/>
            <a:endParaRPr lang="it-IT" sz="1600" b="1" i="0" dirty="0">
              <a:solidFill>
                <a:schemeClr val="accent1">
                  <a:lumMod val="50000"/>
                </a:schemeClr>
              </a:solidFill>
              <a:effectLst/>
              <a:latin typeface="Times New Roman" panose="02020603050405020304" pitchFamily="18" charset="0"/>
              <a:cs typeface="Times New Roman" panose="02020603050405020304" pitchFamily="18" charset="0"/>
            </a:endParaRPr>
          </a:p>
          <a:p>
            <a:pPr algn="just"/>
            <a:endParaRPr lang="it-IT" sz="1600" b="1" dirty="0">
              <a:solidFill>
                <a:schemeClr val="accent1">
                  <a:lumMod val="50000"/>
                </a:schemeClr>
              </a:solidFill>
              <a:latin typeface="Times New Roman" panose="02020603050405020304" pitchFamily="18" charset="0"/>
              <a:cs typeface="Times New Roman" panose="02020603050405020304" pitchFamily="18" charset="0"/>
            </a:endParaRPr>
          </a:p>
          <a:p>
            <a:pPr algn="just"/>
            <a:endParaRPr lang="it-IT" sz="1600" b="1" i="0" dirty="0">
              <a:solidFill>
                <a:schemeClr val="accent1">
                  <a:lumMod val="50000"/>
                </a:schemeClr>
              </a:solidFill>
              <a:effectLst/>
              <a:latin typeface="Times New Roman" panose="02020603050405020304" pitchFamily="18" charset="0"/>
              <a:cs typeface="Times New Roman" panose="02020603050405020304" pitchFamily="18" charset="0"/>
            </a:endParaRPr>
          </a:p>
          <a:p>
            <a:pPr algn="just"/>
            <a:endParaRPr lang="it-IT" sz="1600" b="1" dirty="0">
              <a:solidFill>
                <a:schemeClr val="accent1">
                  <a:lumMod val="50000"/>
                </a:schemeClr>
              </a:solidFill>
              <a:latin typeface="Times New Roman" panose="02020603050405020304" pitchFamily="18" charset="0"/>
              <a:cs typeface="Times New Roman" panose="02020603050405020304" pitchFamily="18" charset="0"/>
            </a:endParaRPr>
          </a:p>
          <a:p>
            <a:pPr algn="just"/>
            <a:r>
              <a:rPr lang="it-IT" sz="1600" b="1" i="0" dirty="0">
                <a:solidFill>
                  <a:schemeClr val="accent1">
                    <a:lumMod val="50000"/>
                  </a:schemeClr>
                </a:solidFill>
                <a:effectLst/>
                <a:latin typeface="Times New Roman" panose="02020603050405020304" pitchFamily="18" charset="0"/>
                <a:cs typeface="Times New Roman" panose="02020603050405020304" pitchFamily="18" charset="0"/>
              </a:rPr>
              <a:t>Jean-Auguste-Dominique Ingres, </a:t>
            </a:r>
            <a:r>
              <a:rPr lang="it-IT" sz="1600" b="1" i="1" dirty="0">
                <a:solidFill>
                  <a:schemeClr val="accent1">
                    <a:lumMod val="50000"/>
                  </a:schemeClr>
                </a:solidFill>
                <a:effectLst/>
                <a:latin typeface="Times New Roman" panose="02020603050405020304" pitchFamily="18" charset="0"/>
                <a:cs typeface="Times New Roman" panose="02020603050405020304" pitchFamily="18" charset="0"/>
              </a:rPr>
              <a:t>Napoleone I sul trono imperiale</a:t>
            </a:r>
            <a:r>
              <a:rPr lang="it-IT" sz="1600" b="1" i="0" dirty="0">
                <a:solidFill>
                  <a:schemeClr val="accent1">
                    <a:lumMod val="50000"/>
                  </a:schemeClr>
                </a:solidFill>
                <a:effectLst/>
                <a:latin typeface="Times New Roman" panose="02020603050405020304" pitchFamily="18" charset="0"/>
                <a:cs typeface="Times New Roman" panose="02020603050405020304" pitchFamily="18" charset="0"/>
              </a:rPr>
              <a:t>, 1806, olio su tela, 260 x 163 cm. Parigi, Musée de l’</a:t>
            </a:r>
            <a:r>
              <a:rPr lang="it-IT" sz="1600" b="1" i="0" dirty="0" err="1">
                <a:solidFill>
                  <a:schemeClr val="accent1">
                    <a:lumMod val="50000"/>
                  </a:schemeClr>
                </a:solidFill>
                <a:effectLst/>
                <a:latin typeface="Times New Roman" panose="02020603050405020304" pitchFamily="18" charset="0"/>
                <a:cs typeface="Times New Roman" panose="02020603050405020304" pitchFamily="18" charset="0"/>
              </a:rPr>
              <a:t>Armée</a:t>
            </a:r>
            <a:endParaRPr lang="it-IT" sz="1600" b="1"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5931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83A5C14-ED91-4CD1-809E-D29FF97C9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Freeform: Shape 72">
            <a:extLst>
              <a:ext uri="{FF2B5EF4-FFF2-40B4-BE49-F238E27FC236}">
                <a16:creationId xmlns:a16="http://schemas.microsoft.com/office/drawing/2014/main" id="{56065185-5C34-4F86-AA96-AA4D065B0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01600" sx="102000" sy="102000" algn="ctr"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Place Vendôme - Wikipedia">
            <a:extLst>
              <a:ext uri="{FF2B5EF4-FFF2-40B4-BE49-F238E27FC236}">
                <a16:creationId xmlns:a16="http://schemas.microsoft.com/office/drawing/2014/main" id="{86EAD127-226B-42BC-8FBF-4CB36D6D17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222" r="1" b="1"/>
          <a:stretch/>
        </p:blipFill>
        <p:spPr bwMode="auto">
          <a:xfrm>
            <a:off x="1114426" y="10"/>
            <a:ext cx="9963149" cy="6857990"/>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8B7B8DF7-9BA7-4572-8A5C-0E5382D73E57}"/>
              </a:ext>
            </a:extLst>
          </p:cNvPr>
          <p:cNvSpPr txBox="1"/>
          <p:nvPr/>
        </p:nvSpPr>
        <p:spPr>
          <a:xfrm>
            <a:off x="10826364" y="6274742"/>
            <a:ext cx="1133475" cy="461665"/>
          </a:xfrm>
          <a:prstGeom prst="rect">
            <a:avLst/>
          </a:prstGeom>
          <a:noFill/>
        </p:spPr>
        <p:txBody>
          <a:bodyPr wrap="square" rtlCol="0">
            <a:spAutoFit/>
          </a:bodyPr>
          <a:lstStyle/>
          <a:p>
            <a:r>
              <a:rPr lang="it-IT" sz="1200" b="1" dirty="0">
                <a:solidFill>
                  <a:schemeClr val="accent1">
                    <a:lumMod val="50000"/>
                  </a:schemeClr>
                </a:solidFill>
                <a:latin typeface="Times New Roman" panose="02020603050405020304" pitchFamily="18" charset="0"/>
                <a:cs typeface="Times New Roman" panose="02020603050405020304" pitchFamily="18" charset="0"/>
              </a:rPr>
              <a:t>Parigi, Place </a:t>
            </a:r>
            <a:r>
              <a:rPr lang="it-IT" sz="1200" b="1" i="0" dirty="0" err="1">
                <a:solidFill>
                  <a:schemeClr val="accent1">
                    <a:lumMod val="50000"/>
                  </a:schemeClr>
                </a:solidFill>
                <a:effectLst/>
                <a:latin typeface="Times New Roman" panose="02020603050405020304" pitchFamily="18" charset="0"/>
                <a:cs typeface="Times New Roman" panose="02020603050405020304" pitchFamily="18" charset="0"/>
              </a:rPr>
              <a:t>Vendôme</a:t>
            </a:r>
            <a:endParaRPr lang="it-IT" sz="1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CasellaDiTesto 4">
            <a:extLst>
              <a:ext uri="{FF2B5EF4-FFF2-40B4-BE49-F238E27FC236}">
                <a16:creationId xmlns:a16="http://schemas.microsoft.com/office/drawing/2014/main" id="{ACA1FCB4-DFE8-4F26-8AEE-917F5A9143C4}"/>
              </a:ext>
            </a:extLst>
          </p:cNvPr>
          <p:cNvSpPr txBox="1"/>
          <p:nvPr/>
        </p:nvSpPr>
        <p:spPr>
          <a:xfrm>
            <a:off x="2166151" y="834501"/>
            <a:ext cx="2601157" cy="1938992"/>
          </a:xfrm>
          <a:prstGeom prst="rect">
            <a:avLst/>
          </a:prstGeom>
          <a:noFill/>
        </p:spPr>
        <p:txBody>
          <a:bodyPr wrap="square" rtlCol="0">
            <a:spAutoFit/>
          </a:bodyPr>
          <a:lstStyle/>
          <a:p>
            <a:r>
              <a:rPr lang="it-IT" sz="40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Napoleone come Traiano?</a:t>
            </a:r>
          </a:p>
        </p:txBody>
      </p:sp>
    </p:spTree>
    <p:extLst>
      <p:ext uri="{BB962C8B-B14F-4D97-AF65-F5344CB8AC3E}">
        <p14:creationId xmlns:p14="http://schemas.microsoft.com/office/powerpoint/2010/main" val="2044796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D43D617F-440A-4066-AA22-A03CD2B76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850" y="0"/>
            <a:ext cx="90027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198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6DC3411E-D7CB-46AD-9602-51F4800597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584" r="1" b="1"/>
          <a:stretch/>
        </p:blipFill>
        <p:spPr bwMode="auto">
          <a:xfrm>
            <a:off x="321733" y="321733"/>
            <a:ext cx="11548534" cy="621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19214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3C45760F-F41A-4A8F-9EBB-F56B283A7C42}"/>
              </a:ext>
            </a:extLst>
          </p:cNvPr>
          <p:cNvSpPr txBox="1"/>
          <p:nvPr/>
        </p:nvSpPr>
        <p:spPr>
          <a:xfrm>
            <a:off x="626893" y="1214625"/>
            <a:ext cx="6254496" cy="3858768"/>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endParaRPr lang="en-US" sz="2400" b="1" i="1" dirty="0">
              <a:effectLst>
                <a:outerShdw blurRad="38100" dist="38100" dir="2700000" algn="tl">
                  <a:srgbClr val="000000">
                    <a:alpha val="43137"/>
                  </a:srgbClr>
                </a:outerShdw>
              </a:effectLst>
            </a:endParaRPr>
          </a:p>
          <a:p>
            <a:pPr algn="ctr">
              <a:lnSpc>
                <a:spcPct val="90000"/>
              </a:lnSpc>
              <a:spcAft>
                <a:spcPts val="600"/>
              </a:spcAft>
            </a:pPr>
            <a:r>
              <a:rPr lang="en-US" sz="35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Napoleone</a:t>
            </a:r>
            <a:r>
              <a:rPr lang="en-US" sz="35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come </a:t>
            </a:r>
            <a:r>
              <a:rPr lang="en-US" sz="35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Diocleziano</a:t>
            </a:r>
            <a:r>
              <a:rPr lang="en-US" sz="35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indent="-228600" algn="just">
              <a:lnSpc>
                <a:spcPct val="90000"/>
              </a:lnSpc>
              <a:spcAft>
                <a:spcPts val="600"/>
              </a:spcAft>
              <a:buFont typeface="Arial" panose="020B0604020202020204" pitchFamily="34" charset="0"/>
              <a:buChar char="•"/>
            </a:pPr>
            <a:endParaRPr lang="en-US" sz="35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lnSpc>
                <a:spcPct val="90000"/>
              </a:lnSpc>
              <a:spcAft>
                <a:spcPts val="600"/>
              </a:spcAft>
            </a:pPr>
            <a:r>
              <a:rPr lang="en-US" sz="2600" dirty="0">
                <a:latin typeface="Times New Roman" panose="02020603050405020304" pitchFamily="18" charset="0"/>
                <a:cs typeface="Times New Roman" panose="02020603050405020304" pitchFamily="18" charset="0"/>
              </a:rPr>
              <a:t>Non vi </a:t>
            </a:r>
            <a:r>
              <a:rPr lang="en-US" sz="2600" dirty="0" err="1">
                <a:latin typeface="Times New Roman" panose="02020603050405020304" pitchFamily="18" charset="0"/>
                <a:cs typeface="Times New Roman" panose="02020603050405020304" pitchFamily="18" charset="0"/>
              </a:rPr>
              <a:t>colpiscono</a:t>
            </a:r>
            <a:r>
              <a:rPr lang="en-US" sz="2600" dirty="0">
                <a:latin typeface="Times New Roman" panose="02020603050405020304" pitchFamily="18" charset="0"/>
                <a:cs typeface="Times New Roman" panose="02020603050405020304" pitchFamily="18" charset="0"/>
              </a:rPr>
              <a:t> le </a:t>
            </a:r>
            <a:r>
              <a:rPr lang="en-US" sz="2600" dirty="0" err="1">
                <a:latin typeface="Times New Roman" panose="02020603050405020304" pitchFamily="18" charset="0"/>
                <a:cs typeface="Times New Roman" panose="02020603050405020304" pitchFamily="18" charset="0"/>
              </a:rPr>
              <a:t>somiglianze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tra</a:t>
            </a:r>
            <a:r>
              <a:rPr lang="en-US" sz="2600" dirty="0">
                <a:latin typeface="Times New Roman" panose="02020603050405020304" pitchFamily="18" charset="0"/>
                <a:cs typeface="Times New Roman" panose="02020603050405020304" pitchFamily="18" charset="0"/>
              </a:rPr>
              <a:t> il </a:t>
            </a:r>
            <a:r>
              <a:rPr lang="en-US" sz="2600" dirty="0" err="1">
                <a:latin typeface="Times New Roman" panose="02020603050405020304" pitchFamily="18" charset="0"/>
                <a:cs typeface="Times New Roman" panose="02020603050405020304" pitchFamily="18" charset="0"/>
              </a:rPr>
              <a:t>mio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governo</a:t>
            </a:r>
            <a:r>
              <a:rPr lang="en-US" sz="2600" dirty="0">
                <a:latin typeface="Times New Roman" panose="02020603050405020304" pitchFamily="18" charset="0"/>
                <a:cs typeface="Times New Roman" panose="02020603050405020304" pitchFamily="18" charset="0"/>
              </a:rPr>
              <a:t> e </a:t>
            </a:r>
            <a:r>
              <a:rPr lang="en-US" sz="2600" dirty="0" err="1">
                <a:latin typeface="Times New Roman" panose="02020603050405020304" pitchFamily="18" charset="0"/>
                <a:cs typeface="Times New Roman" panose="02020603050405020304" pitchFamily="18" charset="0"/>
              </a:rPr>
              <a:t>quello</a:t>
            </a:r>
            <a:r>
              <a:rPr lang="en-US" sz="2600" dirty="0">
                <a:latin typeface="Times New Roman" panose="02020603050405020304" pitchFamily="18" charset="0"/>
                <a:cs typeface="Times New Roman" panose="02020603050405020304" pitchFamily="18" charset="0"/>
              </a:rPr>
              <a:t> di </a:t>
            </a:r>
            <a:r>
              <a:rPr lang="en-US" sz="2600" dirty="0" err="1">
                <a:latin typeface="Times New Roman" panose="02020603050405020304" pitchFamily="18" charset="0"/>
                <a:cs typeface="Times New Roman" panose="02020603050405020304" pitchFamily="18" charset="0"/>
              </a:rPr>
              <a:t>Diocleziano</a:t>
            </a:r>
            <a:r>
              <a:rPr lang="en-US" sz="2600" dirty="0">
                <a:latin typeface="Times New Roman" panose="02020603050405020304" pitchFamily="18" charset="0"/>
                <a:cs typeface="Times New Roman" panose="02020603050405020304" pitchFamily="18" charset="0"/>
              </a:rPr>
              <a:t>, non vi </a:t>
            </a:r>
            <a:r>
              <a:rPr lang="en-US" sz="2600" dirty="0" err="1">
                <a:latin typeface="Times New Roman" panose="02020603050405020304" pitchFamily="18" charset="0"/>
                <a:cs typeface="Times New Roman" panose="02020603050405020304" pitchFamily="18" charset="0"/>
              </a:rPr>
              <a:t>colpiscono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questa</a:t>
            </a:r>
            <a:r>
              <a:rPr lang="en-US" sz="2600" dirty="0">
                <a:latin typeface="Times New Roman" panose="02020603050405020304" pitchFamily="18" charset="0"/>
                <a:cs typeface="Times New Roman" panose="02020603050405020304" pitchFamily="18" charset="0"/>
              </a:rPr>
              <a:t> rete serrata </a:t>
            </a:r>
            <a:r>
              <a:rPr lang="en-US" sz="2600" dirty="0" err="1">
                <a:latin typeface="Times New Roman" panose="02020603050405020304" pitchFamily="18" charset="0"/>
                <a:cs typeface="Times New Roman" panose="02020603050405020304" pitchFamily="18" charset="0"/>
              </a:rPr>
              <a:t>che</a:t>
            </a:r>
            <a:r>
              <a:rPr lang="en-US" sz="2600" dirty="0">
                <a:latin typeface="Times New Roman" panose="02020603050405020304" pitchFamily="18" charset="0"/>
                <a:cs typeface="Times New Roman" panose="02020603050405020304" pitchFamily="18" charset="0"/>
              </a:rPr>
              <a:t> io </a:t>
            </a:r>
            <a:r>
              <a:rPr lang="en-US" sz="2600" dirty="0" err="1">
                <a:latin typeface="Times New Roman" panose="02020603050405020304" pitchFamily="18" charset="0"/>
                <a:cs typeface="Times New Roman" panose="02020603050405020304" pitchFamily="18" charset="0"/>
              </a:rPr>
              <a:t>distendo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così</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lontano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questi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occhi</a:t>
            </a:r>
            <a:r>
              <a:rPr lang="en-US" sz="2600" dirty="0">
                <a:latin typeface="Times New Roman" panose="02020603050405020304" pitchFamily="18" charset="0"/>
                <a:cs typeface="Times New Roman" panose="02020603050405020304" pitchFamily="18" charset="0"/>
              </a:rPr>
              <a:t> da </a:t>
            </a:r>
            <a:r>
              <a:rPr lang="en-US" sz="2600" dirty="0" err="1">
                <a:latin typeface="Times New Roman" panose="02020603050405020304" pitchFamily="18" charset="0"/>
                <a:cs typeface="Times New Roman" panose="02020603050405020304" pitchFamily="18" charset="0"/>
              </a:rPr>
              <a:t>imperatore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sono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dovunque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questa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autorità</a:t>
            </a:r>
            <a:r>
              <a:rPr lang="en-US" sz="2600" dirty="0">
                <a:latin typeface="Times New Roman" panose="02020603050405020304" pitchFamily="18" charset="0"/>
                <a:cs typeface="Times New Roman" panose="02020603050405020304" pitchFamily="18" charset="0"/>
              </a:rPr>
              <a:t> civile </a:t>
            </a:r>
            <a:r>
              <a:rPr lang="en-US" sz="2600" dirty="0" err="1">
                <a:latin typeface="Times New Roman" panose="02020603050405020304" pitchFamily="18" charset="0"/>
                <a:cs typeface="Times New Roman" panose="02020603050405020304" pitchFamily="18" charset="0"/>
              </a:rPr>
              <a:t>che</a:t>
            </a:r>
            <a:r>
              <a:rPr lang="en-US" sz="2600" dirty="0">
                <a:latin typeface="Times New Roman" panose="02020603050405020304" pitchFamily="18" charset="0"/>
                <a:cs typeface="Times New Roman" panose="02020603050405020304" pitchFamily="18" charset="0"/>
              </a:rPr>
              <a:t> io ho </a:t>
            </a:r>
            <a:r>
              <a:rPr lang="en-US" sz="2600" dirty="0" err="1">
                <a:latin typeface="Times New Roman" panose="02020603050405020304" pitchFamily="18" charset="0"/>
                <a:cs typeface="Times New Roman" panose="02020603050405020304" pitchFamily="18" charset="0"/>
              </a:rPr>
              <a:t>saputo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mantenere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onnipotente</a:t>
            </a:r>
            <a:r>
              <a:rPr lang="en-US" sz="2600" dirty="0">
                <a:latin typeface="Times New Roman" panose="02020603050405020304" pitchFamily="18" charset="0"/>
                <a:cs typeface="Times New Roman" panose="02020603050405020304" pitchFamily="18" charset="0"/>
              </a:rPr>
              <a:t>, in un </a:t>
            </a:r>
            <a:r>
              <a:rPr lang="en-US" sz="2600" dirty="0" err="1">
                <a:latin typeface="Times New Roman" panose="02020603050405020304" pitchFamily="18" charset="0"/>
                <a:cs typeface="Times New Roman" panose="02020603050405020304" pitchFamily="18" charset="0"/>
              </a:rPr>
              <a:t>Impero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interamente</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guerriero</a:t>
            </a:r>
            <a:r>
              <a:rPr lang="en-US" sz="2600" dirty="0">
                <a:latin typeface="Times New Roman" panose="02020603050405020304" pitchFamily="18" charset="0"/>
                <a:cs typeface="Times New Roman" panose="02020603050405020304" pitchFamily="18" charset="0"/>
              </a:rPr>
              <a:t>?</a:t>
            </a:r>
          </a:p>
        </p:txBody>
      </p:sp>
      <p:pic>
        <p:nvPicPr>
          <p:cNvPr id="3074" name="Picture 2" descr="TESTE DI STORIA: DIOCLEZIANO, L'ULTIMO PERSECUTORE DEI CRISTIANI">
            <a:extLst>
              <a:ext uri="{FF2B5EF4-FFF2-40B4-BE49-F238E27FC236}">
                <a16:creationId xmlns:a16="http://schemas.microsoft.com/office/drawing/2014/main" id="{123DD8B7-632A-41D6-A749-FDE2E687B9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29" r="20726"/>
          <a:stretch/>
        </p:blipFill>
        <p:spPr bwMode="auto">
          <a:xfrm>
            <a:off x="7285566" y="0"/>
            <a:ext cx="463973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61350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50E23D7B-B7B7-4A5C-AE64-E148A1256C8D}"/>
              </a:ext>
            </a:extLst>
          </p:cNvPr>
          <p:cNvSpPr txBox="1"/>
          <p:nvPr/>
        </p:nvSpPr>
        <p:spPr>
          <a:xfrm>
            <a:off x="497150" y="497150"/>
            <a:ext cx="11248007" cy="5693866"/>
          </a:xfrm>
          <a:prstGeom prst="rect">
            <a:avLst/>
          </a:prstGeom>
          <a:noFill/>
        </p:spPr>
        <p:txBody>
          <a:bodyPr wrap="square" rtlCol="0">
            <a:spAutoFit/>
          </a:bodyPr>
          <a:lstStyle/>
          <a:p>
            <a:pPr algn="ctr"/>
            <a:r>
              <a:rPr lang="it-IT" sz="2800" b="1" i="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Napoleone e gli imperatori romani</a:t>
            </a:r>
          </a:p>
          <a:p>
            <a:pPr algn="ctr"/>
            <a:endParaRPr lang="it-IT" sz="2800" b="1" i="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it-IT" sz="2800" dirty="0">
                <a:solidFill>
                  <a:schemeClr val="accent1">
                    <a:lumMod val="50000"/>
                  </a:schemeClr>
                </a:solidFill>
                <a:latin typeface="Times New Roman" panose="02020603050405020304" pitchFamily="18" charset="0"/>
                <a:cs typeface="Times New Roman" panose="02020603050405020304" pitchFamily="18" charset="0"/>
              </a:rPr>
              <a:t>Non vedo nulla da invidiare in ciò che sappiamo sugli imperatori romani. Dovrebbe essere uno dei princìpi ispiratori dell’Istituto, e in generale degli uomini di lettere, mostrare quanto la loro storia sia diversa dalla nostra. Quale terribile memoria per le future generazioni fu quella di Tiberio, di Caligola, di Nerone, di Domiziano, e di tutti quei prìncipi che governano senza nessuna legittimità, né regole di successione, e che, per ragioni che è inutile specificare, commisero tanti crimini, e gravarono Roma con un simile fardello di sciagure. […] L’Istituto propone di conferire all’Imperatore i titoli di Augusto e di Germanico. Augusto non ha che la battaglia di Azio. Germanico ha potuto interessare i Romani per le sue sventure, ma ha illustrato la sua vita solo con delle memorie molto mediocri. </a:t>
            </a:r>
          </a:p>
        </p:txBody>
      </p:sp>
    </p:spTree>
    <p:extLst>
      <p:ext uri="{BB962C8B-B14F-4D97-AF65-F5344CB8AC3E}">
        <p14:creationId xmlns:p14="http://schemas.microsoft.com/office/powerpoint/2010/main" val="119004213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508</TotalTime>
  <Words>1684</Words>
  <Application>Microsoft Office PowerPoint</Application>
  <PresentationFormat>Widescreen</PresentationFormat>
  <Paragraphs>74</Paragraphs>
  <Slides>18</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18</vt:i4>
      </vt:variant>
    </vt:vector>
  </HeadingPairs>
  <TitlesOfParts>
    <vt:vector size="24" baseType="lpstr">
      <vt:lpstr>Arial</vt:lpstr>
      <vt:lpstr>Calibri</vt:lpstr>
      <vt:lpstr>Calibri Light</vt:lpstr>
      <vt:lpstr>Cambria</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Fabio Gatti</dc:creator>
  <cp:lastModifiedBy>Gatti Fabio (fabio.gatti)</cp:lastModifiedBy>
  <cp:revision>27</cp:revision>
  <dcterms:created xsi:type="dcterms:W3CDTF">2021-04-17T09:01:14Z</dcterms:created>
  <dcterms:modified xsi:type="dcterms:W3CDTF">2024-01-28T09:07:38Z</dcterms:modified>
</cp:coreProperties>
</file>