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2" r:id="rId2"/>
    <p:sldId id="601" r:id="rId3"/>
    <p:sldId id="430" r:id="rId4"/>
    <p:sldId id="573" r:id="rId5"/>
    <p:sldId id="570" r:id="rId6"/>
    <p:sldId id="572" r:id="rId7"/>
    <p:sldId id="574" r:id="rId8"/>
    <p:sldId id="426" r:id="rId9"/>
    <p:sldId id="56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D0E0F-8CA6-4A83-80C4-953832429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50AB23-7DE0-4518-86AB-54F4F55F8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5BD51-DFB1-47A3-91E1-13E0118D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F64DDE-6BD4-411A-9863-950C6AE0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99A2DD-041B-4075-956A-4D843015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7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EEA5CC-D50B-42A3-8906-FB534B7D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65A79C-3900-4D3E-8B94-5EDA15CA2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D4A7DE-BA41-4B28-B6BA-621893B1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1ACEBB-0C52-40B4-8983-D7F95E07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5ED3C7-DBDC-41FD-B4EC-918EFB26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72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BCE546-EBED-4704-ACEB-E512D2B79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3ADF2E-441D-4602-8AB7-959D021A2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6D20FB-C35A-469B-B4D9-88B370CA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A66704-2C3C-40C0-9ED9-DB91F9B9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2E36D-5EC5-4B5D-8CD0-71B533DD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88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A79F1-8E8B-4598-A6C2-93FC4A73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866A60-9231-417A-95BB-8264E7EA1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35FC8A-684B-4780-AF45-026CFC9B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2FB57E-7028-4121-9B7D-21811E7E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29306F-B439-4ADC-A1E6-0E6FD18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90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B8D209-8231-42B3-BFEC-D7F491AB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CDF33F-8E44-464F-BD41-B69BE87CA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30A943-685C-4860-BD61-3E5E5C86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64FEC5-6234-42D6-B247-9CCCBC51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48EA11-6DBA-4D0E-9D11-801E67D2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40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E248E-EE9F-4891-A669-7E66D0C3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CE451-1CC3-4573-B68B-D8F1E0621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9DFF53-41A6-4167-BABE-B480B7377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89E783-48E0-4308-9512-651EBC55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FEC74D-E377-4ACD-91C4-21C756E0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49C5AA-F17B-4EB4-94E7-1B925AAC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71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4A435D-7D39-472C-AA54-4C6575D4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807602-73E6-4643-8863-4DE65F68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3A2D08-5EC3-4B59-86D6-1B9170EA7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DDC3C5B-054E-4D8C-9C89-DDDCC0535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6FD8E8-30BA-483E-B62E-AB536EC7C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DD62CB-51F6-43F2-AE70-4EFE3C58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413DB9-8B5A-42AC-966B-CA57BAE1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AE154-6100-465A-94DB-4856CFA4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7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14A594-F4B7-4FE0-8B8C-89584CBD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B83E91-14CA-4C33-9081-1B3EBE50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1DE803-60B1-4E7C-8E71-4D47A7A7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328443-68CE-4CB0-AE82-D9C11E9B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82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68A7FE6-68D6-48C2-9AEE-AB7727DF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8D106A-AD4F-41EE-90D2-7ECFB0B0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1F52D8-4B5A-4578-B66B-F31FC48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93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87EC8-A086-4785-981B-E2FE230B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5B9E6D-742B-4F67-874B-5BA1C89D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3836B1-6E0B-452A-94AD-DD60851AE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8E6FC5-449A-4685-9673-B1122DE7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AB0437-188E-4143-8B57-3D6DC762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446CE7-7F89-4CEF-A196-FD41F54A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34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4063E-5960-481F-879C-89B25EBC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1D0FDDE-E70A-4C21-9775-69FFCF979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49E7FE-7DDC-4B55-B279-6679429F0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10A9C1-459A-41A6-AD91-3ED3B708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F4EECA-49CE-43D4-AC55-F1535176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A77199-67D5-46F0-85D4-E96872B2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86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14FB1E-BDB5-43B3-A24A-3CD062EB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5F66E9-2C1D-4F6C-A638-6FE874D7F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373F9E-51CF-48D4-BBE3-41144E1ED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A857-F928-458C-83C5-B98ADF28108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E4AFE7-7F90-4405-B293-B2A591BF4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E6AAC2-DD8A-493E-9A07-2611B9080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CB5B-679E-4388-AF91-A09C4C4B5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70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23665-03F0-4162-ADB6-68C03A85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75" y="403735"/>
            <a:ext cx="10515600" cy="734401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4. Primi turbamenti d’amore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57F5E5-EAFF-4713-8952-001B57CA3A01}"/>
              </a:ext>
            </a:extLst>
          </p:cNvPr>
          <p:cNvSpPr txBox="1"/>
          <p:nvPr/>
        </p:nvSpPr>
        <p:spPr>
          <a:xfrm>
            <a:off x="3047215" y="2699553"/>
            <a:ext cx="609442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EA9B93-9EDC-4BD1-85DD-0A348ABD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" y="1138136"/>
            <a:ext cx="4027428" cy="5580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C9C83F-882B-42C6-A7A1-1CB880731F17}"/>
              </a:ext>
            </a:extLst>
          </p:cNvPr>
          <p:cNvSpPr txBox="1"/>
          <p:nvPr/>
        </p:nvSpPr>
        <p:spPr>
          <a:xfrm>
            <a:off x="4767503" y="963456"/>
            <a:ext cx="62913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Edvard MUNCH: La pubertà - </a:t>
            </a:r>
            <a:r>
              <a:rPr lang="nn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Pubertet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1893-95 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Olio su tela, cm 151,5 x 110 – Galleria nazionale, Oslo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F573C8D-896B-4F98-82A6-0F3C2F4AA8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62" y="3010838"/>
            <a:ext cx="3498850" cy="280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lumMod val="75000"/>
              </a:schemeClr>
            </a:glo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0C5F30-099A-441A-B74D-0ECAE1C7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29" y="2025000"/>
            <a:ext cx="2808000" cy="2808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2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56C53F-1864-41C4-B36C-F0983FFE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767"/>
            <a:ext cx="10533668" cy="565608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Edvard MUNCH (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1863 – 1944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 in Eye - </a:t>
            </a:r>
            <a:r>
              <a:rPr lang="it-IT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Occhi negli occhi,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1894</a:t>
            </a:r>
            <a:b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olio su tela - cm 136 x 110 –</a:t>
            </a:r>
            <a:r>
              <a:rPr lang="en-US" sz="2700" b="1" dirty="0">
                <a:solidFill>
                  <a:srgbClr val="252525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252525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Museo Munch, Oslo</a:t>
            </a:r>
            <a:br>
              <a:rPr lang="en-US" sz="1100" b="0" i="0" dirty="0">
                <a:solidFill>
                  <a:srgbClr val="252525"/>
                </a:solidFill>
                <a:effectLst/>
                <a:latin typeface="Georgia" panose="02040502050405020303" pitchFamily="18" charset="0"/>
              </a:rPr>
            </a:br>
            <a:endParaRPr lang="it-IT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51438ED-D015-450D-8C7A-DD22D8144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37" y="1279838"/>
            <a:ext cx="441509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8F4A48-A6DF-4EC5-9364-ECBDCC5A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29" y="2659299"/>
            <a:ext cx="4472000" cy="2340000"/>
          </a:xfrm>
          <a:prstGeom prst="rect">
            <a:avLst/>
          </a:prstGeom>
          <a:noFill/>
          <a:effectLst>
            <a:glow rad="127000">
              <a:schemeClr val="accent6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6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D0FEA1-3D43-4C2C-8AFA-E27C6DD9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7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Edgar DEGAS </a:t>
            </a:r>
            <a:r>
              <a:rPr lang="it-IT" sz="2400" b="1" dirty="0">
                <a:latin typeface="+mn-lt"/>
              </a:rPr>
              <a:t>(1834 – 1917): </a:t>
            </a:r>
            <a:r>
              <a:rPr lang="fr-FR" sz="2400" b="1" i="1" dirty="0">
                <a:latin typeface="+mn-lt"/>
              </a:rPr>
              <a:t>Au café concert. La chanson du chien, </a:t>
            </a:r>
            <a:r>
              <a:rPr lang="fr-FR" sz="2000" b="1" i="1" dirty="0">
                <a:latin typeface="+mn-lt"/>
              </a:rPr>
              <a:t>1876-1877</a:t>
            </a:r>
            <a:br>
              <a:rPr lang="fr-FR" sz="2000" b="1" i="1" dirty="0">
                <a:latin typeface="+mn-lt"/>
              </a:rPr>
            </a:br>
            <a:r>
              <a:rPr lang="fr-FR" sz="22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fr-FR" sz="2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astel et gouache sur monotype sur papier</a:t>
            </a:r>
            <a:r>
              <a:rPr lang="fr-FR" sz="1000" dirty="0">
                <a:solidFill>
                  <a:srgbClr val="000000"/>
                </a:solidFill>
                <a:latin typeface="system-ui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fr-FR" sz="2200" b="1" i="1" dirty="0">
                <a:latin typeface="+mn-lt"/>
              </a:rPr>
              <a:t>cm 45 x 55 </a:t>
            </a:r>
            <a:r>
              <a:rPr lang="fr-FR" sz="2000" b="1" i="1" dirty="0">
                <a:latin typeface="+mn-lt"/>
              </a:rPr>
              <a:t>     </a:t>
            </a:r>
            <a:r>
              <a:rPr lang="it-IT" sz="2200" b="1" i="1" dirty="0">
                <a:latin typeface="+mn-lt"/>
              </a:rPr>
              <a:t>Collezione privata</a:t>
            </a:r>
            <a:endParaRPr lang="it-IT" sz="2200" b="1" dirty="0">
              <a:latin typeface="+mn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2174BA1-72B5-41F8-BB47-2A64E7753D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3" y="1181062"/>
            <a:ext cx="4451381" cy="5544000"/>
          </a:xfrm>
          <a:prstGeom prst="rect">
            <a:avLst/>
          </a:prstGeom>
          <a:noFill/>
          <a:effectLst>
            <a:glow rad="127000">
              <a:schemeClr val="accent1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 Chanson du chien">
            <a:extLst>
              <a:ext uri="{FF2B5EF4-FFF2-40B4-BE49-F238E27FC236}">
                <a16:creationId xmlns:a16="http://schemas.microsoft.com/office/drawing/2014/main" id="{05128DFE-88E2-4EE4-AAC5-F38CB560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57" y="2069527"/>
            <a:ext cx="5437424" cy="363600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6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85401-39F5-4E6A-8A11-643AEE47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Edgar DEGAS</a:t>
            </a:r>
            <a:r>
              <a:rPr lang="it-IT" sz="2700" b="1" dirty="0">
                <a:latin typeface="+mn-lt"/>
              </a:rPr>
              <a:t> (1834 – 1917)</a:t>
            </a:r>
            <a:r>
              <a:rPr lang="it-IT" sz="2800" b="1" dirty="0">
                <a:latin typeface="+mn-lt"/>
              </a:rPr>
              <a:t>: </a:t>
            </a:r>
            <a:r>
              <a:rPr lang="fr-FR" sz="2400" b="1" i="1" dirty="0">
                <a:latin typeface="+mn-lt"/>
              </a:rPr>
              <a:t>Au</a:t>
            </a:r>
            <a:r>
              <a:rPr lang="it-IT" sz="2400" b="1" i="1" dirty="0">
                <a:latin typeface="+mn-lt"/>
              </a:rPr>
              <a:t> Café Concert des Ambassadeurs,</a:t>
            </a:r>
            <a:r>
              <a:rPr lang="it-IT" sz="2800" b="1" dirty="0">
                <a:latin typeface="+mn-lt"/>
              </a:rPr>
              <a:t> </a:t>
            </a:r>
            <a:r>
              <a:rPr lang="it-IT" sz="2200" b="1" dirty="0">
                <a:latin typeface="+mn-lt"/>
              </a:rPr>
              <a:t>1876</a:t>
            </a:r>
            <a:br>
              <a:rPr lang="it-IT" sz="2200" b="1" dirty="0">
                <a:latin typeface="+mn-lt"/>
              </a:rPr>
            </a:br>
            <a:r>
              <a:rPr lang="it-IT" sz="2200" b="1" dirty="0">
                <a:latin typeface="+mn-lt"/>
              </a:rPr>
              <a:t>pastello su monotipo</a:t>
            </a:r>
            <a:r>
              <a:rPr lang="it-IT" sz="2400" b="1" dirty="0">
                <a:latin typeface="+mn-lt"/>
              </a:rPr>
              <a:t> cm 83 x 75 - </a:t>
            </a:r>
            <a:r>
              <a:rPr lang="fr-FR" sz="2200" b="1" i="0" dirty="0">
                <a:effectLst/>
                <a:latin typeface="+mn-lt"/>
              </a:rPr>
              <a:t>Musée des Beaux Arts, Lion.</a:t>
            </a:r>
            <a:endParaRPr lang="it-IT" sz="2200" b="1" dirty="0">
              <a:latin typeface="+mn-lt"/>
            </a:endParaRPr>
          </a:p>
        </p:txBody>
      </p:sp>
      <p:pic>
        <p:nvPicPr>
          <p:cNvPr id="3074" name="Picture 2" descr="Edgar Degas: Al Café Concerto &quot;Les Ambassadeurs&quot;">
            <a:extLst>
              <a:ext uri="{FF2B5EF4-FFF2-40B4-BE49-F238E27FC236}">
                <a16:creationId xmlns:a16="http://schemas.microsoft.com/office/drawing/2014/main" id="{3A1B526F-9D9C-4306-A4C4-582DD0B4D9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25" y="1274728"/>
            <a:ext cx="4127749" cy="5508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4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1756C-978D-40FC-BCF7-1F1E83F9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5" y="510756"/>
            <a:ext cx="10515600" cy="6152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Fernando BOTERO ANGULO</a:t>
            </a:r>
            <a:r>
              <a:rPr lang="it-IT" sz="2400" b="1" dirty="0">
                <a:latin typeface="+mn-lt"/>
              </a:rPr>
              <a:t> (1932 – 2023): </a:t>
            </a:r>
            <a:r>
              <a:rPr lang="es-419" sz="2400" b="1" dirty="0">
                <a:latin typeface="+mn-lt"/>
              </a:rPr>
              <a:t>Vestido rojo – Mujer con vestido verde 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 </a:t>
            </a:r>
            <a:r>
              <a:rPr lang="it-IT" sz="2800" b="1" dirty="0">
                <a:latin typeface="+mn-lt"/>
              </a:rPr>
              <a:t> </a:t>
            </a:r>
          </a:p>
        </p:txBody>
      </p:sp>
      <p:pic>
        <p:nvPicPr>
          <p:cNvPr id="2050" name="Picture 2" descr="Botero Red Dress (card) | VoluptuArt">
            <a:extLst>
              <a:ext uri="{FF2B5EF4-FFF2-40B4-BE49-F238E27FC236}">
                <a16:creationId xmlns:a16="http://schemas.microsoft.com/office/drawing/2014/main" id="{895CD4EA-760A-4E76-A70F-F7A0150DDC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0" y="980388"/>
            <a:ext cx="5472000" cy="5472000"/>
          </a:xfrm>
          <a:prstGeom prst="rect">
            <a:avLst/>
          </a:prstGeom>
          <a:noFill/>
          <a:effectLst>
            <a:glow rad="127000">
              <a:schemeClr val="accent5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2094481-53D6-437D-9894-77901C45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957B03E-C717-4AE6-A33F-9804C2DA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72" y="891204"/>
            <a:ext cx="3155601" cy="5796000"/>
          </a:xfrm>
          <a:prstGeom prst="rect">
            <a:avLst/>
          </a:prstGeom>
          <a:noFill/>
          <a:effectLst>
            <a:glow rad="1270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6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F9E67-9B28-446F-A8FB-DB7B71C1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32" y="467636"/>
            <a:ext cx="10442643" cy="96111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latin typeface="+mn-lt"/>
              </a:rPr>
              <a:t>Henri de TOULOUSE LAUTREC (1864 – 1901)</a:t>
            </a:r>
            <a:br>
              <a:rPr lang="it-IT" sz="2400" b="1" dirty="0">
                <a:latin typeface="+mn-lt"/>
              </a:rPr>
            </a:br>
            <a:r>
              <a:rPr lang="it-IT" sz="2400" b="1" i="1" dirty="0">
                <a:latin typeface="+mn-lt"/>
              </a:rPr>
              <a:t>The chanteuse Yvette Guilbert </a:t>
            </a:r>
            <a:r>
              <a:rPr lang="en-GB" sz="2400" b="1" i="1" dirty="0">
                <a:latin typeface="+mn-lt"/>
              </a:rPr>
              <a:t>singing Linger Longer,</a:t>
            </a:r>
            <a:r>
              <a:rPr lang="it-IT" sz="2400" b="1" i="1" dirty="0">
                <a:latin typeface="+mn-lt"/>
              </a:rPr>
              <a:t> Too 1894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cartone a olio cm 44 x 58 – </a:t>
            </a:r>
            <a:r>
              <a:rPr lang="en-US" sz="2200" b="1" i="0" dirty="0">
                <a:effectLst/>
                <a:latin typeface="+mn-lt"/>
              </a:rPr>
              <a:t>Pushkin State Museum of Fine Arts (Moscow)</a:t>
            </a:r>
            <a:br>
              <a:rPr lang="it-IT" sz="2400" b="1" i="1" dirty="0">
                <a:latin typeface="+mn-lt"/>
              </a:rPr>
            </a:br>
            <a:br>
              <a:rPr lang="it-IT" sz="2800" b="1" dirty="0">
                <a:latin typeface="+mn-lt"/>
              </a:rPr>
            </a:br>
            <a:endParaRPr lang="it-IT" sz="2800" dirty="0">
              <a:latin typeface="+mn-lt"/>
            </a:endParaRPr>
          </a:p>
        </p:txBody>
      </p:sp>
      <p:pic>
        <p:nvPicPr>
          <p:cNvPr id="2050" name="Picture 2" descr="The Chanteuse Yvette Guilbert (1867-1944 - Henri de Toulouse-Lautrec">
            <a:extLst>
              <a:ext uri="{FF2B5EF4-FFF2-40B4-BE49-F238E27FC236}">
                <a16:creationId xmlns:a16="http://schemas.microsoft.com/office/drawing/2014/main" id="{D414A614-BBBD-456B-BD1A-6CECA7C61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98" y="1242011"/>
            <a:ext cx="4097249" cy="5400000"/>
          </a:xfrm>
          <a:prstGeom prst="rect">
            <a:avLst/>
          </a:prstGeom>
          <a:noFill/>
          <a:effectLst>
            <a:glow rad="127000">
              <a:schemeClr val="accent1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adow_rc">
            <a:extLst>
              <a:ext uri="{FF2B5EF4-FFF2-40B4-BE49-F238E27FC236}">
                <a16:creationId xmlns:a16="http://schemas.microsoft.com/office/drawing/2014/main" id="{D6026DCF-78AB-4FA6-B020-321155D1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hadow_r">
            <a:extLst>
              <a:ext uri="{FF2B5EF4-FFF2-40B4-BE49-F238E27FC236}">
                <a16:creationId xmlns:a16="http://schemas.microsoft.com/office/drawing/2014/main" id="{E86334AC-CDD9-45AB-B6A0-0C8E51C2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484BF5C9-303A-4B0B-9CB3-A6C59C7F2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PTSansRegular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6FB9132-4CF4-476A-9336-B403722C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32" y="1776175"/>
            <a:ext cx="2853846" cy="3960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7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23672-756D-4F8B-AB7F-E2ED384C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78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Henri de TOULOUSE LAUTREC (</a:t>
            </a:r>
            <a:r>
              <a:rPr lang="it-IT" sz="2000" b="1" dirty="0">
                <a:latin typeface="+mn-lt"/>
              </a:rPr>
              <a:t>1864 – 1901): La </a:t>
            </a:r>
            <a:r>
              <a:rPr lang="fr-FR" sz="2000" b="1" dirty="0">
                <a:latin typeface="+mn-lt"/>
              </a:rPr>
              <a:t>loge au mascaron doré</a:t>
            </a:r>
            <a:r>
              <a:rPr lang="it-IT" sz="2000" b="1" dirty="0">
                <a:latin typeface="+mn-lt"/>
              </a:rPr>
              <a:t>, 1893</a:t>
            </a:r>
            <a:br>
              <a:rPr lang="it-IT" sz="2000" b="1" dirty="0">
                <a:latin typeface="+mn-lt"/>
              </a:rPr>
            </a:br>
            <a:r>
              <a:rPr lang="it-IT" sz="2000" b="1" dirty="0">
                <a:latin typeface="+mn-lt"/>
              </a:rPr>
              <a:t>litografia  cm 31 x 24 -  Brooklyn Museum New York</a:t>
            </a:r>
            <a:endParaRPr lang="it-IT" sz="2400" b="1" dirty="0">
              <a:latin typeface="+mn-lt"/>
            </a:endParaRPr>
          </a:p>
        </p:txBody>
      </p:sp>
      <p:pic>
        <p:nvPicPr>
          <p:cNvPr id="9" name="Segnaposto contenuto 8" descr="The Box with the Golden Mask by Henri de Toulouse Lautrec">
            <a:extLst>
              <a:ext uri="{FF2B5EF4-FFF2-40B4-BE49-F238E27FC236}">
                <a16:creationId xmlns:a16="http://schemas.microsoft.com/office/drawing/2014/main" id="{3F1FE1C2-C20D-4F61-B594-44137C0ECA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3" y="1489075"/>
            <a:ext cx="4086348" cy="536892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lumMod val="50000"/>
              </a:schemeClr>
            </a:glo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DD377E8-E75D-4BF8-9E2C-BE8550FDBC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01" y="2022213"/>
            <a:ext cx="4632960" cy="3473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6577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12BF0-55AA-4BE9-89AC-0DE90D90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Manifesti pubblicitari: Caffè-concerto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1C6F32-2075-48AB-8DB4-D243F906A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1" y="967051"/>
            <a:ext cx="4493520" cy="5688000"/>
          </a:xfrm>
          <a:prstGeom prst="rect">
            <a:avLst/>
          </a:prstGeom>
          <a:noFill/>
          <a:effectLst>
            <a:glow rad="127000">
              <a:schemeClr val="accent6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ulouse-lautrec Poster featuring the photograph Moulin Rouge Vintage Poster by Henri de Toulouse-Lautrec by Henri de Toulouse-Lautrec">
            <a:extLst>
              <a:ext uri="{FF2B5EF4-FFF2-40B4-BE49-F238E27FC236}">
                <a16:creationId xmlns:a16="http://schemas.microsoft.com/office/drawing/2014/main" id="{F752919E-CABB-450F-B753-33776576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05" y="1030281"/>
            <a:ext cx="4152777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1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sserella">
            <a:extLst>
              <a:ext uri="{FF2B5EF4-FFF2-40B4-BE49-F238E27FC236}">
                <a16:creationId xmlns:a16="http://schemas.microsoft.com/office/drawing/2014/main" id="{21E96905-1B44-4114-AD4A-F51A6B556F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00" y="1097456"/>
            <a:ext cx="5148000" cy="478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72997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209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PTSansRegular</vt:lpstr>
      <vt:lpstr>system-ui</vt:lpstr>
      <vt:lpstr>Tema di Office</vt:lpstr>
      <vt:lpstr>4. Primi turbamenti d’amore</vt:lpstr>
      <vt:lpstr> Edvard MUNCH (1863 – 1944): Eye in Eye - Occhi negli occhi, 1894 olio su tela - cm 136 x 110 – Museo Munch, Oslo </vt:lpstr>
      <vt:lpstr>Edgar DEGAS (1834 – 1917): Au café concert. La chanson du chien, 1876-1877 Pastel et gouache sur monotype sur papier-  cm 45 x 55      Collezione privata</vt:lpstr>
      <vt:lpstr>Edgar DEGAS (1834 – 1917): Au Café Concert des Ambassadeurs, 1876 pastello su monotipo cm 83 x 75 - Musée des Beaux Arts, Lion.</vt:lpstr>
      <vt:lpstr>Fernando BOTERO ANGULO (1932 – 2023): Vestido rojo – Mujer con vestido verde    </vt:lpstr>
      <vt:lpstr>Henri de TOULOUSE LAUTREC (1864 – 1901) The chanteuse Yvette Guilbert singing Linger Longer, Too 1894 cartone a olio cm 44 x 58 – Pushkin State Museum of Fine Arts (Moscow)  </vt:lpstr>
      <vt:lpstr>Henri de TOULOUSE LAUTREC (1864 – 1901): La loge au mascaron doré, 1893 litografia  cm 31 x 24 -  Brooklyn Museum New York</vt:lpstr>
      <vt:lpstr>Manifesti pubblicitari: Caffè-concerto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Primi turbamenti d’amore</dc:title>
  <dc:creator>Ines Son</dc:creator>
  <cp:lastModifiedBy>Ines Son</cp:lastModifiedBy>
  <cp:revision>8</cp:revision>
  <dcterms:created xsi:type="dcterms:W3CDTF">2024-10-22T05:58:40Z</dcterms:created>
  <dcterms:modified xsi:type="dcterms:W3CDTF">2024-10-22T06:03:18Z</dcterms:modified>
</cp:coreProperties>
</file>