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602" r:id="rId2"/>
    <p:sldId id="637" r:id="rId3"/>
    <p:sldId id="638" r:id="rId4"/>
    <p:sldId id="639" r:id="rId5"/>
    <p:sldId id="586" r:id="rId6"/>
    <p:sldId id="587" r:id="rId7"/>
    <p:sldId id="643" r:id="rId8"/>
    <p:sldId id="267" r:id="rId9"/>
    <p:sldId id="641" r:id="rId10"/>
    <p:sldId id="581" r:id="rId11"/>
    <p:sldId id="590" r:id="rId12"/>
    <p:sldId id="592" r:id="rId13"/>
    <p:sldId id="495" r:id="rId14"/>
    <p:sldId id="640" r:id="rId15"/>
    <p:sldId id="491" r:id="rId16"/>
    <p:sldId id="497"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67"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EBCBE-1B91-4C3F-9BBD-AE19BC187331}" type="datetimeFigureOut">
              <a:rPr lang="it-IT" smtClean="0"/>
              <a:t>07/11/2024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B66B-6955-4649-8066-CC5F164B2297}" type="slidenum">
              <a:rPr lang="it-IT" smtClean="0"/>
              <a:t>‹N›</a:t>
            </a:fld>
            <a:endParaRPr lang="it-IT"/>
          </a:p>
        </p:txBody>
      </p:sp>
    </p:spTree>
    <p:extLst>
      <p:ext uri="{BB962C8B-B14F-4D97-AF65-F5344CB8AC3E}">
        <p14:creationId xmlns:p14="http://schemas.microsoft.com/office/powerpoint/2010/main" val="37902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DD0A547-2C4E-4FA6-BFB8-D55AE66E796E}" type="slidenum">
              <a:rPr lang="it-IT" smtClean="0"/>
              <a:t>8</a:t>
            </a:fld>
            <a:endParaRPr lang="it-IT"/>
          </a:p>
        </p:txBody>
      </p:sp>
    </p:spTree>
    <p:extLst>
      <p:ext uri="{BB962C8B-B14F-4D97-AF65-F5344CB8AC3E}">
        <p14:creationId xmlns:p14="http://schemas.microsoft.com/office/powerpoint/2010/main" val="148746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094D33-00D4-4E0D-B602-EBF9E1F08F6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EABE282-25B8-448E-BB74-265C82174F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C3E8500-911E-44AE-B79E-C95477A6D385}"/>
              </a:ext>
            </a:extLst>
          </p:cNvPr>
          <p:cNvSpPr>
            <a:spLocks noGrp="1"/>
          </p:cNvSpPr>
          <p:nvPr>
            <p:ph type="dt" sz="half" idx="10"/>
          </p:nvPr>
        </p:nvSpPr>
        <p:spPr/>
        <p:txBody>
          <a:bodyPr/>
          <a:lstStyle/>
          <a:p>
            <a:fld id="{BEF4C4D6-6CF0-4F4B-ACC1-A40BF76D6055}" type="datetimeFigureOut">
              <a:rPr lang="it-IT" smtClean="0"/>
              <a:t>07/11/2024</a:t>
            </a:fld>
            <a:endParaRPr lang="it-IT"/>
          </a:p>
        </p:txBody>
      </p:sp>
      <p:sp>
        <p:nvSpPr>
          <p:cNvPr id="5" name="Segnaposto piè di pagina 4">
            <a:extLst>
              <a:ext uri="{FF2B5EF4-FFF2-40B4-BE49-F238E27FC236}">
                <a16:creationId xmlns:a16="http://schemas.microsoft.com/office/drawing/2014/main" id="{D22D7867-34F9-4626-875D-E970A104E4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125652-93C6-4934-A5B8-C975EBBC9DD3}"/>
              </a:ext>
            </a:extLst>
          </p:cNvPr>
          <p:cNvSpPr>
            <a:spLocks noGrp="1"/>
          </p:cNvSpPr>
          <p:nvPr>
            <p:ph type="sldNum" sz="quarter" idx="12"/>
          </p:nvPr>
        </p:nvSpPr>
        <p:spPr/>
        <p:txBody>
          <a:bodyPr/>
          <a:lstStyle/>
          <a:p>
            <a:fld id="{31ADB04A-DCBB-4AEE-B981-515D87167149}" type="slidenum">
              <a:rPr lang="it-IT" smtClean="0"/>
              <a:t>‹N›</a:t>
            </a:fld>
            <a:endParaRPr lang="it-IT"/>
          </a:p>
        </p:txBody>
      </p:sp>
    </p:spTree>
    <p:extLst>
      <p:ext uri="{BB962C8B-B14F-4D97-AF65-F5344CB8AC3E}">
        <p14:creationId xmlns:p14="http://schemas.microsoft.com/office/powerpoint/2010/main" val="276520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0666DC-4764-4870-927E-8FAF6882FD2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151AEDA-D62E-429E-AF43-22DA354DAE8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EED330F-ADD2-45BA-B994-2454CAA9D878}"/>
              </a:ext>
            </a:extLst>
          </p:cNvPr>
          <p:cNvSpPr>
            <a:spLocks noGrp="1"/>
          </p:cNvSpPr>
          <p:nvPr>
            <p:ph type="dt" sz="half" idx="10"/>
          </p:nvPr>
        </p:nvSpPr>
        <p:spPr/>
        <p:txBody>
          <a:bodyPr/>
          <a:lstStyle/>
          <a:p>
            <a:fld id="{BEF4C4D6-6CF0-4F4B-ACC1-A40BF76D6055}" type="datetimeFigureOut">
              <a:rPr lang="it-IT" smtClean="0"/>
              <a:t>07/11/2024</a:t>
            </a:fld>
            <a:endParaRPr lang="it-IT"/>
          </a:p>
        </p:txBody>
      </p:sp>
      <p:sp>
        <p:nvSpPr>
          <p:cNvPr id="5" name="Segnaposto piè di pagina 4">
            <a:extLst>
              <a:ext uri="{FF2B5EF4-FFF2-40B4-BE49-F238E27FC236}">
                <a16:creationId xmlns:a16="http://schemas.microsoft.com/office/drawing/2014/main" id="{21B16683-905A-4AB7-AFFD-90A88E905E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6D4CAA4-9488-431D-9A3D-277CBF01BC27}"/>
              </a:ext>
            </a:extLst>
          </p:cNvPr>
          <p:cNvSpPr>
            <a:spLocks noGrp="1"/>
          </p:cNvSpPr>
          <p:nvPr>
            <p:ph type="sldNum" sz="quarter" idx="12"/>
          </p:nvPr>
        </p:nvSpPr>
        <p:spPr/>
        <p:txBody>
          <a:bodyPr/>
          <a:lstStyle/>
          <a:p>
            <a:fld id="{31ADB04A-DCBB-4AEE-B981-515D87167149}" type="slidenum">
              <a:rPr lang="it-IT" smtClean="0"/>
              <a:t>‹N›</a:t>
            </a:fld>
            <a:endParaRPr lang="it-IT"/>
          </a:p>
        </p:txBody>
      </p:sp>
    </p:spTree>
    <p:extLst>
      <p:ext uri="{BB962C8B-B14F-4D97-AF65-F5344CB8AC3E}">
        <p14:creationId xmlns:p14="http://schemas.microsoft.com/office/powerpoint/2010/main" val="1436536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21AF44-7F8C-4C90-B162-2EDCB05A6FE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0ACD3C1-B4DD-4570-BA5B-5582CF256DF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F1DAE1-B9CF-4C04-BB0B-74792E0781B0}"/>
              </a:ext>
            </a:extLst>
          </p:cNvPr>
          <p:cNvSpPr>
            <a:spLocks noGrp="1"/>
          </p:cNvSpPr>
          <p:nvPr>
            <p:ph type="dt" sz="half" idx="10"/>
          </p:nvPr>
        </p:nvSpPr>
        <p:spPr/>
        <p:txBody>
          <a:bodyPr/>
          <a:lstStyle/>
          <a:p>
            <a:fld id="{BEF4C4D6-6CF0-4F4B-ACC1-A40BF76D6055}" type="datetimeFigureOut">
              <a:rPr lang="it-IT" smtClean="0"/>
              <a:t>07/11/2024</a:t>
            </a:fld>
            <a:endParaRPr lang="it-IT"/>
          </a:p>
        </p:txBody>
      </p:sp>
      <p:sp>
        <p:nvSpPr>
          <p:cNvPr id="5" name="Segnaposto piè di pagina 4">
            <a:extLst>
              <a:ext uri="{FF2B5EF4-FFF2-40B4-BE49-F238E27FC236}">
                <a16:creationId xmlns:a16="http://schemas.microsoft.com/office/drawing/2014/main" id="{650F0AEF-E77A-4101-A8DC-1034268C1E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CCC2624-4F4C-411D-B285-5B32909854C2}"/>
              </a:ext>
            </a:extLst>
          </p:cNvPr>
          <p:cNvSpPr>
            <a:spLocks noGrp="1"/>
          </p:cNvSpPr>
          <p:nvPr>
            <p:ph type="sldNum" sz="quarter" idx="12"/>
          </p:nvPr>
        </p:nvSpPr>
        <p:spPr/>
        <p:txBody>
          <a:bodyPr/>
          <a:lstStyle/>
          <a:p>
            <a:fld id="{31ADB04A-DCBB-4AEE-B981-515D87167149}" type="slidenum">
              <a:rPr lang="it-IT" smtClean="0"/>
              <a:t>‹N›</a:t>
            </a:fld>
            <a:endParaRPr lang="it-IT"/>
          </a:p>
        </p:txBody>
      </p:sp>
    </p:spTree>
    <p:extLst>
      <p:ext uri="{BB962C8B-B14F-4D97-AF65-F5344CB8AC3E}">
        <p14:creationId xmlns:p14="http://schemas.microsoft.com/office/powerpoint/2010/main" val="429318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E3FAD-0DDB-4944-A171-BB15CFA33C0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A25190-9ADF-49ED-8395-A0E60552CE4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05B18AE-1142-49E1-9AF9-E5666B5E8FF6}"/>
              </a:ext>
            </a:extLst>
          </p:cNvPr>
          <p:cNvSpPr>
            <a:spLocks noGrp="1"/>
          </p:cNvSpPr>
          <p:nvPr>
            <p:ph type="dt" sz="half" idx="10"/>
          </p:nvPr>
        </p:nvSpPr>
        <p:spPr/>
        <p:txBody>
          <a:bodyPr/>
          <a:lstStyle/>
          <a:p>
            <a:fld id="{BEF4C4D6-6CF0-4F4B-ACC1-A40BF76D6055}" type="datetimeFigureOut">
              <a:rPr lang="it-IT" smtClean="0"/>
              <a:t>07/11/2024</a:t>
            </a:fld>
            <a:endParaRPr lang="it-IT"/>
          </a:p>
        </p:txBody>
      </p:sp>
      <p:sp>
        <p:nvSpPr>
          <p:cNvPr id="5" name="Segnaposto piè di pagina 4">
            <a:extLst>
              <a:ext uri="{FF2B5EF4-FFF2-40B4-BE49-F238E27FC236}">
                <a16:creationId xmlns:a16="http://schemas.microsoft.com/office/drawing/2014/main" id="{6DCB38FB-4FF1-418D-B1CF-52C81CD7D14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90C77D-B0A4-45D8-970D-7D7EACC185C3}"/>
              </a:ext>
            </a:extLst>
          </p:cNvPr>
          <p:cNvSpPr>
            <a:spLocks noGrp="1"/>
          </p:cNvSpPr>
          <p:nvPr>
            <p:ph type="sldNum" sz="quarter" idx="12"/>
          </p:nvPr>
        </p:nvSpPr>
        <p:spPr/>
        <p:txBody>
          <a:bodyPr/>
          <a:lstStyle/>
          <a:p>
            <a:fld id="{31ADB04A-DCBB-4AEE-B981-515D87167149}" type="slidenum">
              <a:rPr lang="it-IT" smtClean="0"/>
              <a:t>‹N›</a:t>
            </a:fld>
            <a:endParaRPr lang="it-IT"/>
          </a:p>
        </p:txBody>
      </p:sp>
    </p:spTree>
    <p:extLst>
      <p:ext uri="{BB962C8B-B14F-4D97-AF65-F5344CB8AC3E}">
        <p14:creationId xmlns:p14="http://schemas.microsoft.com/office/powerpoint/2010/main" val="344043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CD53FE-2B9F-43D1-9066-585073E8478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CEF3930-1671-49D2-AF06-F16F5089F8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CFE5703-47C7-4D78-8F24-B35370EABEF2}"/>
              </a:ext>
            </a:extLst>
          </p:cNvPr>
          <p:cNvSpPr>
            <a:spLocks noGrp="1"/>
          </p:cNvSpPr>
          <p:nvPr>
            <p:ph type="dt" sz="half" idx="10"/>
          </p:nvPr>
        </p:nvSpPr>
        <p:spPr/>
        <p:txBody>
          <a:bodyPr/>
          <a:lstStyle/>
          <a:p>
            <a:fld id="{BEF4C4D6-6CF0-4F4B-ACC1-A40BF76D6055}" type="datetimeFigureOut">
              <a:rPr lang="it-IT" smtClean="0"/>
              <a:t>07/11/2024</a:t>
            </a:fld>
            <a:endParaRPr lang="it-IT"/>
          </a:p>
        </p:txBody>
      </p:sp>
      <p:sp>
        <p:nvSpPr>
          <p:cNvPr id="5" name="Segnaposto piè di pagina 4">
            <a:extLst>
              <a:ext uri="{FF2B5EF4-FFF2-40B4-BE49-F238E27FC236}">
                <a16:creationId xmlns:a16="http://schemas.microsoft.com/office/drawing/2014/main" id="{E7BB00FF-A67C-490B-8E2A-5096C315885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D900390-E9E2-4699-AE06-52AC4E05905F}"/>
              </a:ext>
            </a:extLst>
          </p:cNvPr>
          <p:cNvSpPr>
            <a:spLocks noGrp="1"/>
          </p:cNvSpPr>
          <p:nvPr>
            <p:ph type="sldNum" sz="quarter" idx="12"/>
          </p:nvPr>
        </p:nvSpPr>
        <p:spPr/>
        <p:txBody>
          <a:bodyPr/>
          <a:lstStyle/>
          <a:p>
            <a:fld id="{31ADB04A-DCBB-4AEE-B981-515D87167149}" type="slidenum">
              <a:rPr lang="it-IT" smtClean="0"/>
              <a:t>‹N›</a:t>
            </a:fld>
            <a:endParaRPr lang="it-IT"/>
          </a:p>
        </p:txBody>
      </p:sp>
    </p:spTree>
    <p:extLst>
      <p:ext uri="{BB962C8B-B14F-4D97-AF65-F5344CB8AC3E}">
        <p14:creationId xmlns:p14="http://schemas.microsoft.com/office/powerpoint/2010/main" val="71527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D79EC-880B-42ED-ACEB-3A6D69B26DF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F27039-5ADA-4CEB-9CFB-7EA4FB7CF74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9F092CF-CEF9-44F2-A75C-1C08E8918E1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D583860-903A-4685-92BE-1ACD360425D6}"/>
              </a:ext>
            </a:extLst>
          </p:cNvPr>
          <p:cNvSpPr>
            <a:spLocks noGrp="1"/>
          </p:cNvSpPr>
          <p:nvPr>
            <p:ph type="dt" sz="half" idx="10"/>
          </p:nvPr>
        </p:nvSpPr>
        <p:spPr/>
        <p:txBody>
          <a:bodyPr/>
          <a:lstStyle/>
          <a:p>
            <a:fld id="{BEF4C4D6-6CF0-4F4B-ACC1-A40BF76D6055}" type="datetimeFigureOut">
              <a:rPr lang="it-IT" smtClean="0"/>
              <a:t>07/11/2024</a:t>
            </a:fld>
            <a:endParaRPr lang="it-IT"/>
          </a:p>
        </p:txBody>
      </p:sp>
      <p:sp>
        <p:nvSpPr>
          <p:cNvPr id="6" name="Segnaposto piè di pagina 5">
            <a:extLst>
              <a:ext uri="{FF2B5EF4-FFF2-40B4-BE49-F238E27FC236}">
                <a16:creationId xmlns:a16="http://schemas.microsoft.com/office/drawing/2014/main" id="{0297EA12-2EDB-4795-BA35-98763C80FD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3FB9EDF-03B7-41AC-9DEA-F47A82107FFD}"/>
              </a:ext>
            </a:extLst>
          </p:cNvPr>
          <p:cNvSpPr>
            <a:spLocks noGrp="1"/>
          </p:cNvSpPr>
          <p:nvPr>
            <p:ph type="sldNum" sz="quarter" idx="12"/>
          </p:nvPr>
        </p:nvSpPr>
        <p:spPr/>
        <p:txBody>
          <a:bodyPr/>
          <a:lstStyle/>
          <a:p>
            <a:fld id="{31ADB04A-DCBB-4AEE-B981-515D87167149}" type="slidenum">
              <a:rPr lang="it-IT" smtClean="0"/>
              <a:t>‹N›</a:t>
            </a:fld>
            <a:endParaRPr lang="it-IT"/>
          </a:p>
        </p:txBody>
      </p:sp>
    </p:spTree>
    <p:extLst>
      <p:ext uri="{BB962C8B-B14F-4D97-AF65-F5344CB8AC3E}">
        <p14:creationId xmlns:p14="http://schemas.microsoft.com/office/powerpoint/2010/main" val="67550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06F1D5-E753-42A5-BA74-86B36A8E155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495C8AC-B10E-452C-ABA2-EC51173939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2493E0E-FA72-4953-B579-99633324D86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EA3A2DF-9165-48BC-8DB1-9E26A7D2D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3C42C3A-95AC-4537-9A21-C1D3575EA66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96A6555-1B60-463D-A11F-CFAF1FE25E76}"/>
              </a:ext>
            </a:extLst>
          </p:cNvPr>
          <p:cNvSpPr>
            <a:spLocks noGrp="1"/>
          </p:cNvSpPr>
          <p:nvPr>
            <p:ph type="dt" sz="half" idx="10"/>
          </p:nvPr>
        </p:nvSpPr>
        <p:spPr/>
        <p:txBody>
          <a:bodyPr/>
          <a:lstStyle/>
          <a:p>
            <a:fld id="{BEF4C4D6-6CF0-4F4B-ACC1-A40BF76D6055}" type="datetimeFigureOut">
              <a:rPr lang="it-IT" smtClean="0"/>
              <a:t>07/11/2024</a:t>
            </a:fld>
            <a:endParaRPr lang="it-IT"/>
          </a:p>
        </p:txBody>
      </p:sp>
      <p:sp>
        <p:nvSpPr>
          <p:cNvPr id="8" name="Segnaposto piè di pagina 7">
            <a:extLst>
              <a:ext uri="{FF2B5EF4-FFF2-40B4-BE49-F238E27FC236}">
                <a16:creationId xmlns:a16="http://schemas.microsoft.com/office/drawing/2014/main" id="{4BCBE525-039A-4F90-A137-5B2E81A344A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7579663-51AD-4369-BA35-8E9CBEF08484}"/>
              </a:ext>
            </a:extLst>
          </p:cNvPr>
          <p:cNvSpPr>
            <a:spLocks noGrp="1"/>
          </p:cNvSpPr>
          <p:nvPr>
            <p:ph type="sldNum" sz="quarter" idx="12"/>
          </p:nvPr>
        </p:nvSpPr>
        <p:spPr/>
        <p:txBody>
          <a:bodyPr/>
          <a:lstStyle/>
          <a:p>
            <a:fld id="{31ADB04A-DCBB-4AEE-B981-515D87167149}" type="slidenum">
              <a:rPr lang="it-IT" smtClean="0"/>
              <a:t>‹N›</a:t>
            </a:fld>
            <a:endParaRPr lang="it-IT"/>
          </a:p>
        </p:txBody>
      </p:sp>
    </p:spTree>
    <p:extLst>
      <p:ext uri="{BB962C8B-B14F-4D97-AF65-F5344CB8AC3E}">
        <p14:creationId xmlns:p14="http://schemas.microsoft.com/office/powerpoint/2010/main" val="220217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5809E4-753F-4C1E-8272-53D496D9262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3A406B3-F6D2-4395-9E9A-9716FF38F281}"/>
              </a:ext>
            </a:extLst>
          </p:cNvPr>
          <p:cNvSpPr>
            <a:spLocks noGrp="1"/>
          </p:cNvSpPr>
          <p:nvPr>
            <p:ph type="dt" sz="half" idx="10"/>
          </p:nvPr>
        </p:nvSpPr>
        <p:spPr/>
        <p:txBody>
          <a:bodyPr/>
          <a:lstStyle/>
          <a:p>
            <a:fld id="{BEF4C4D6-6CF0-4F4B-ACC1-A40BF76D6055}" type="datetimeFigureOut">
              <a:rPr lang="it-IT" smtClean="0"/>
              <a:t>07/11/2024</a:t>
            </a:fld>
            <a:endParaRPr lang="it-IT"/>
          </a:p>
        </p:txBody>
      </p:sp>
      <p:sp>
        <p:nvSpPr>
          <p:cNvPr id="4" name="Segnaposto piè di pagina 3">
            <a:extLst>
              <a:ext uri="{FF2B5EF4-FFF2-40B4-BE49-F238E27FC236}">
                <a16:creationId xmlns:a16="http://schemas.microsoft.com/office/drawing/2014/main" id="{C362139B-8A54-4378-9A20-0E3017F91DC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F476019-C3ED-48C0-B2D1-66A9FD8A78A4}"/>
              </a:ext>
            </a:extLst>
          </p:cNvPr>
          <p:cNvSpPr>
            <a:spLocks noGrp="1"/>
          </p:cNvSpPr>
          <p:nvPr>
            <p:ph type="sldNum" sz="quarter" idx="12"/>
          </p:nvPr>
        </p:nvSpPr>
        <p:spPr/>
        <p:txBody>
          <a:bodyPr/>
          <a:lstStyle/>
          <a:p>
            <a:fld id="{31ADB04A-DCBB-4AEE-B981-515D87167149}" type="slidenum">
              <a:rPr lang="it-IT" smtClean="0"/>
              <a:t>‹N›</a:t>
            </a:fld>
            <a:endParaRPr lang="it-IT"/>
          </a:p>
        </p:txBody>
      </p:sp>
    </p:spTree>
    <p:extLst>
      <p:ext uri="{BB962C8B-B14F-4D97-AF65-F5344CB8AC3E}">
        <p14:creationId xmlns:p14="http://schemas.microsoft.com/office/powerpoint/2010/main" val="400870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1AD6013-CAA7-493B-8879-B82BD53EA6A6}"/>
              </a:ext>
            </a:extLst>
          </p:cNvPr>
          <p:cNvSpPr>
            <a:spLocks noGrp="1"/>
          </p:cNvSpPr>
          <p:nvPr>
            <p:ph type="dt" sz="half" idx="10"/>
          </p:nvPr>
        </p:nvSpPr>
        <p:spPr/>
        <p:txBody>
          <a:bodyPr/>
          <a:lstStyle/>
          <a:p>
            <a:fld id="{BEF4C4D6-6CF0-4F4B-ACC1-A40BF76D6055}" type="datetimeFigureOut">
              <a:rPr lang="it-IT" smtClean="0"/>
              <a:t>07/11/2024</a:t>
            </a:fld>
            <a:endParaRPr lang="it-IT"/>
          </a:p>
        </p:txBody>
      </p:sp>
      <p:sp>
        <p:nvSpPr>
          <p:cNvPr id="3" name="Segnaposto piè di pagina 2">
            <a:extLst>
              <a:ext uri="{FF2B5EF4-FFF2-40B4-BE49-F238E27FC236}">
                <a16:creationId xmlns:a16="http://schemas.microsoft.com/office/drawing/2014/main" id="{16CB2C9E-A43D-4546-AAEF-822B6038D7F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CB9FC92-DBA5-4200-97F9-502D95185205}"/>
              </a:ext>
            </a:extLst>
          </p:cNvPr>
          <p:cNvSpPr>
            <a:spLocks noGrp="1"/>
          </p:cNvSpPr>
          <p:nvPr>
            <p:ph type="sldNum" sz="quarter" idx="12"/>
          </p:nvPr>
        </p:nvSpPr>
        <p:spPr/>
        <p:txBody>
          <a:bodyPr/>
          <a:lstStyle/>
          <a:p>
            <a:fld id="{31ADB04A-DCBB-4AEE-B981-515D87167149}" type="slidenum">
              <a:rPr lang="it-IT" smtClean="0"/>
              <a:t>‹N›</a:t>
            </a:fld>
            <a:endParaRPr lang="it-IT"/>
          </a:p>
        </p:txBody>
      </p:sp>
    </p:spTree>
    <p:extLst>
      <p:ext uri="{BB962C8B-B14F-4D97-AF65-F5344CB8AC3E}">
        <p14:creationId xmlns:p14="http://schemas.microsoft.com/office/powerpoint/2010/main" val="4191325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7F1CB9-B7C1-45D1-A8B9-47E387D9A3E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A34EEC5-F70A-4429-9C2B-F729E0A9E9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9CB327C-7087-4C4B-9ECF-3CAB49E6D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0AEA9B1-886F-4C61-A4E5-5CEB7ACA5167}"/>
              </a:ext>
            </a:extLst>
          </p:cNvPr>
          <p:cNvSpPr>
            <a:spLocks noGrp="1"/>
          </p:cNvSpPr>
          <p:nvPr>
            <p:ph type="dt" sz="half" idx="10"/>
          </p:nvPr>
        </p:nvSpPr>
        <p:spPr/>
        <p:txBody>
          <a:bodyPr/>
          <a:lstStyle/>
          <a:p>
            <a:fld id="{BEF4C4D6-6CF0-4F4B-ACC1-A40BF76D6055}" type="datetimeFigureOut">
              <a:rPr lang="it-IT" smtClean="0"/>
              <a:t>07/11/2024</a:t>
            </a:fld>
            <a:endParaRPr lang="it-IT"/>
          </a:p>
        </p:txBody>
      </p:sp>
      <p:sp>
        <p:nvSpPr>
          <p:cNvPr id="6" name="Segnaposto piè di pagina 5">
            <a:extLst>
              <a:ext uri="{FF2B5EF4-FFF2-40B4-BE49-F238E27FC236}">
                <a16:creationId xmlns:a16="http://schemas.microsoft.com/office/drawing/2014/main" id="{1BBFB107-0467-4D34-A51E-0481065FBC4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4F1507D-CD73-4475-82AA-7BCA049EA965}"/>
              </a:ext>
            </a:extLst>
          </p:cNvPr>
          <p:cNvSpPr>
            <a:spLocks noGrp="1"/>
          </p:cNvSpPr>
          <p:nvPr>
            <p:ph type="sldNum" sz="quarter" idx="12"/>
          </p:nvPr>
        </p:nvSpPr>
        <p:spPr/>
        <p:txBody>
          <a:bodyPr/>
          <a:lstStyle/>
          <a:p>
            <a:fld id="{31ADB04A-DCBB-4AEE-B981-515D87167149}" type="slidenum">
              <a:rPr lang="it-IT" smtClean="0"/>
              <a:t>‹N›</a:t>
            </a:fld>
            <a:endParaRPr lang="it-IT"/>
          </a:p>
        </p:txBody>
      </p:sp>
    </p:spTree>
    <p:extLst>
      <p:ext uri="{BB962C8B-B14F-4D97-AF65-F5344CB8AC3E}">
        <p14:creationId xmlns:p14="http://schemas.microsoft.com/office/powerpoint/2010/main" val="139019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6A9EAB-05D0-409D-AC33-6579A072E8F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83D1192-CA3E-43EB-A896-42996D443A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1FCAF4F-7610-4A55-8324-CD044CE21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E9558B4-8150-4068-8D71-5C24203B3FC9}"/>
              </a:ext>
            </a:extLst>
          </p:cNvPr>
          <p:cNvSpPr>
            <a:spLocks noGrp="1"/>
          </p:cNvSpPr>
          <p:nvPr>
            <p:ph type="dt" sz="half" idx="10"/>
          </p:nvPr>
        </p:nvSpPr>
        <p:spPr/>
        <p:txBody>
          <a:bodyPr/>
          <a:lstStyle/>
          <a:p>
            <a:fld id="{BEF4C4D6-6CF0-4F4B-ACC1-A40BF76D6055}" type="datetimeFigureOut">
              <a:rPr lang="it-IT" smtClean="0"/>
              <a:t>07/11/2024</a:t>
            </a:fld>
            <a:endParaRPr lang="it-IT"/>
          </a:p>
        </p:txBody>
      </p:sp>
      <p:sp>
        <p:nvSpPr>
          <p:cNvPr id="6" name="Segnaposto piè di pagina 5">
            <a:extLst>
              <a:ext uri="{FF2B5EF4-FFF2-40B4-BE49-F238E27FC236}">
                <a16:creationId xmlns:a16="http://schemas.microsoft.com/office/drawing/2014/main" id="{AE5AEC8D-CFBD-41C5-812E-B37BB6120AE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AF98376-8CF9-4518-8225-A331B849B774}"/>
              </a:ext>
            </a:extLst>
          </p:cNvPr>
          <p:cNvSpPr>
            <a:spLocks noGrp="1"/>
          </p:cNvSpPr>
          <p:nvPr>
            <p:ph type="sldNum" sz="quarter" idx="12"/>
          </p:nvPr>
        </p:nvSpPr>
        <p:spPr/>
        <p:txBody>
          <a:bodyPr/>
          <a:lstStyle/>
          <a:p>
            <a:fld id="{31ADB04A-DCBB-4AEE-B981-515D87167149}" type="slidenum">
              <a:rPr lang="it-IT" smtClean="0"/>
              <a:t>‹N›</a:t>
            </a:fld>
            <a:endParaRPr lang="it-IT"/>
          </a:p>
        </p:txBody>
      </p:sp>
    </p:spTree>
    <p:extLst>
      <p:ext uri="{BB962C8B-B14F-4D97-AF65-F5344CB8AC3E}">
        <p14:creationId xmlns:p14="http://schemas.microsoft.com/office/powerpoint/2010/main" val="368668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174BEA4-19E5-4057-9E5E-149855E0E2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A8CFCD4-0F7C-4733-BBA4-ECC7D0ABAB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09C8B95-73E7-44AB-A8F2-54E20CB76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4C4D6-6CF0-4F4B-ACC1-A40BF76D6055}" type="datetimeFigureOut">
              <a:rPr lang="it-IT" smtClean="0"/>
              <a:t>07/11/2024</a:t>
            </a:fld>
            <a:endParaRPr lang="it-IT"/>
          </a:p>
        </p:txBody>
      </p:sp>
      <p:sp>
        <p:nvSpPr>
          <p:cNvPr id="5" name="Segnaposto piè di pagina 4">
            <a:extLst>
              <a:ext uri="{FF2B5EF4-FFF2-40B4-BE49-F238E27FC236}">
                <a16:creationId xmlns:a16="http://schemas.microsoft.com/office/drawing/2014/main" id="{93F23F05-19E1-4CBF-96B1-C3F463D68C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D6E075C-A609-4619-8DAF-856AE92A7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DB04A-DCBB-4AEE-B981-515D87167149}" type="slidenum">
              <a:rPr lang="it-IT" smtClean="0"/>
              <a:t>‹N›</a:t>
            </a:fld>
            <a:endParaRPr lang="it-IT"/>
          </a:p>
        </p:txBody>
      </p:sp>
    </p:spTree>
    <p:extLst>
      <p:ext uri="{BB962C8B-B14F-4D97-AF65-F5344CB8AC3E}">
        <p14:creationId xmlns:p14="http://schemas.microsoft.com/office/powerpoint/2010/main" val="3614657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cultura.biografieonline.it/?attachment_id=29865"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430434-E366-47FA-ACC8-4D588A3A3548}"/>
              </a:ext>
            </a:extLst>
          </p:cNvPr>
          <p:cNvSpPr>
            <a:spLocks noGrp="1"/>
          </p:cNvSpPr>
          <p:nvPr>
            <p:ph type="title"/>
          </p:nvPr>
        </p:nvSpPr>
        <p:spPr>
          <a:xfrm>
            <a:off x="914400" y="365125"/>
            <a:ext cx="10439400" cy="714645"/>
          </a:xfrm>
        </p:spPr>
        <p:txBody>
          <a:bodyPr>
            <a:normAutofit/>
          </a:bodyPr>
          <a:lstStyle/>
          <a:p>
            <a:pPr algn="ctr"/>
            <a:r>
              <a:rPr lang="it-IT" sz="2800" b="1" dirty="0">
                <a:latin typeface="+mn-lt"/>
              </a:rPr>
              <a:t>6. Passione d’amore: </a:t>
            </a:r>
            <a:r>
              <a:rPr lang="it-IT" sz="2400" b="1" dirty="0">
                <a:latin typeface="+mn-lt"/>
              </a:rPr>
              <a:t>La voce delle poetesse</a:t>
            </a:r>
            <a:endParaRPr lang="it-IT" sz="2800" dirty="0">
              <a:latin typeface="+mn-lt"/>
            </a:endParaRPr>
          </a:p>
        </p:txBody>
      </p:sp>
      <p:sp>
        <p:nvSpPr>
          <p:cNvPr id="3" name="Segnaposto contenuto 2">
            <a:extLst>
              <a:ext uri="{FF2B5EF4-FFF2-40B4-BE49-F238E27FC236}">
                <a16:creationId xmlns:a16="http://schemas.microsoft.com/office/drawing/2014/main" id="{44E2BFA8-95E8-4CE8-B7C4-405EB7BEBC39}"/>
              </a:ext>
            </a:extLst>
          </p:cNvPr>
          <p:cNvSpPr>
            <a:spLocks noGrp="1"/>
          </p:cNvSpPr>
          <p:nvPr>
            <p:ph idx="1"/>
          </p:nvPr>
        </p:nvSpPr>
        <p:spPr>
          <a:xfrm>
            <a:off x="1303505" y="1079770"/>
            <a:ext cx="10565860" cy="4980461"/>
          </a:xfrm>
          <a:effectLst>
            <a:glow rad="127000">
              <a:schemeClr val="accent4">
                <a:lumMod val="75000"/>
              </a:schemeClr>
            </a:glow>
          </a:effectLst>
        </p:spPr>
        <p:txBody>
          <a:bodyPr/>
          <a:lstStyle/>
          <a:p>
            <a:pPr marL="0" indent="0">
              <a:lnSpc>
                <a:spcPct val="100000"/>
              </a:lnSpc>
              <a:spcBef>
                <a:spcPts val="0"/>
              </a:spcBef>
              <a:buNone/>
            </a:pPr>
            <a:r>
              <a:rPr lang="it-IT" sz="2400" b="1" i="1" dirty="0">
                <a:effectLst/>
                <a:latin typeface="Calibri" panose="020F0502020204030204" pitchFamily="34" charset="0"/>
                <a:ea typeface="Calibri" panose="020F0502020204030204" pitchFamily="34" charset="0"/>
                <a:cs typeface="Arial" panose="020B0604020202020204" pitchFamily="34" charset="0"/>
              </a:rPr>
              <a:t>Non essere tiepido                                                        </a:t>
            </a:r>
            <a:endParaRPr lang="it-IT" sz="2400" b="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it-IT" sz="2400" b="1" i="1" dirty="0">
                <a:effectLst/>
                <a:latin typeface="Calibri" panose="020F0502020204030204" pitchFamily="34" charset="0"/>
                <a:ea typeface="Calibri" panose="020F0502020204030204" pitchFamily="34" charset="0"/>
                <a:cs typeface="Arial" panose="020B0604020202020204" pitchFamily="34" charset="0"/>
              </a:rPr>
              <a:t>ti vomiterei…</a:t>
            </a:r>
            <a:endParaRPr lang="it-IT" sz="2400" b="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it-IT" sz="2400" b="1" i="1" dirty="0">
                <a:effectLst/>
                <a:latin typeface="Calibri" panose="020F0502020204030204" pitchFamily="34" charset="0"/>
                <a:ea typeface="Calibri" panose="020F0502020204030204" pitchFamily="34" charset="0"/>
                <a:cs typeface="Arial" panose="020B0604020202020204" pitchFamily="34" charset="0"/>
              </a:rPr>
              <a:t>Ardi </a:t>
            </a:r>
            <a:endParaRPr lang="it-IT" sz="2400" b="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it-IT" sz="2400" b="1" i="1" dirty="0">
                <a:effectLst/>
                <a:latin typeface="Calibri" panose="020F0502020204030204" pitchFamily="34" charset="0"/>
                <a:ea typeface="Calibri" panose="020F0502020204030204" pitchFamily="34" charset="0"/>
                <a:cs typeface="Arial" panose="020B0604020202020204" pitchFamily="34" charset="0"/>
              </a:rPr>
              <a:t>come</a:t>
            </a:r>
            <a:endParaRPr lang="it-IT" sz="2400" b="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it-IT" sz="2400" b="1" i="1" dirty="0">
                <a:effectLst/>
                <a:latin typeface="Calibri" panose="020F0502020204030204" pitchFamily="34" charset="0"/>
                <a:ea typeface="Calibri" panose="020F0502020204030204" pitchFamily="34" charset="0"/>
                <a:cs typeface="Arial" panose="020B0604020202020204" pitchFamily="34" charset="0"/>
              </a:rPr>
              <a:t>un tizzone</a:t>
            </a:r>
            <a:endParaRPr lang="it-IT" sz="2400" b="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it-IT" sz="2400" b="1" i="1" dirty="0">
                <a:effectLst/>
                <a:latin typeface="Calibri" panose="020F0502020204030204" pitchFamily="34" charset="0"/>
                <a:ea typeface="Calibri" panose="020F0502020204030204" pitchFamily="34" charset="0"/>
                <a:cs typeface="Arial" panose="020B0604020202020204" pitchFamily="34" charset="0"/>
              </a:rPr>
              <a:t>come</a:t>
            </a:r>
            <a:endParaRPr lang="it-IT" sz="2400" b="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it-IT" sz="2400" b="1" i="1" dirty="0">
                <a:effectLst/>
                <a:latin typeface="Calibri" panose="020F0502020204030204" pitchFamily="34" charset="0"/>
                <a:ea typeface="Calibri" panose="020F0502020204030204" pitchFamily="34" charset="0"/>
                <a:cs typeface="Arial" panose="020B0604020202020204" pitchFamily="34" charset="0"/>
              </a:rPr>
              <a:t>lo strofinio di due rami</a:t>
            </a:r>
            <a:endParaRPr lang="it-IT" sz="2400" b="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it-IT" sz="2400" b="1" i="1" dirty="0">
                <a:effectLst/>
                <a:latin typeface="Calibri" panose="020F0502020204030204" pitchFamily="34" charset="0"/>
                <a:ea typeface="Calibri" panose="020F0502020204030204" pitchFamily="34" charset="0"/>
                <a:cs typeface="Arial" panose="020B0604020202020204" pitchFamily="34" charset="0"/>
              </a:rPr>
              <a:t>infiammati…</a:t>
            </a:r>
            <a:endParaRPr lang="it-IT" sz="2000" b="1" i="1"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it-IT" sz="2000" b="1" dirty="0"/>
              <a:t>            Maram al Masri  da «</a:t>
            </a:r>
            <a:r>
              <a:rPr lang="it-IT" sz="2000" b="1" i="1" dirty="0"/>
              <a:t>Ti guardo</a:t>
            </a:r>
            <a:r>
              <a:rPr lang="it-IT" sz="2000" b="1" dirty="0"/>
              <a:t>» 2005   </a:t>
            </a:r>
          </a:p>
          <a:p>
            <a:pPr marL="0" indent="0">
              <a:buNone/>
            </a:pPr>
            <a:endParaRPr lang="it-IT" sz="2000" b="1" dirty="0"/>
          </a:p>
          <a:p>
            <a:pPr marL="0" indent="0">
              <a:buNone/>
            </a:pPr>
            <a:endParaRPr lang="it-IT" sz="2000" b="1" dirty="0"/>
          </a:p>
          <a:p>
            <a:pPr marL="0" indent="0" algn="ctr">
              <a:buNone/>
            </a:pPr>
            <a:r>
              <a:rPr lang="it-IT" sz="2000" b="1" dirty="0"/>
              <a:t>                                                                                    Pablo Picasso «</a:t>
            </a:r>
            <a:r>
              <a:rPr lang="it-IT" sz="2000" b="1" i="1" dirty="0"/>
              <a:t>L’appuntamento</a:t>
            </a:r>
            <a:r>
              <a:rPr lang="it-IT" sz="2000" b="1" dirty="0"/>
              <a:t>» 1900       </a:t>
            </a:r>
          </a:p>
        </p:txBody>
      </p:sp>
      <p:pic>
        <p:nvPicPr>
          <p:cNvPr id="1026" name="Picture 2">
            <a:extLst>
              <a:ext uri="{FF2B5EF4-FFF2-40B4-BE49-F238E27FC236}">
                <a16:creationId xmlns:a16="http://schemas.microsoft.com/office/drawing/2014/main" id="{267F44BA-0738-41A6-9927-2C731F1EF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435" y="1079770"/>
            <a:ext cx="4835042" cy="4140000"/>
          </a:xfrm>
          <a:prstGeom prst="rect">
            <a:avLst/>
          </a:prstGeom>
          <a:noFill/>
          <a:effectLst>
            <a:glow rad="127000">
              <a:schemeClr val="accent4">
                <a:lumMod val="75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248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ABF997-634B-437F-AB28-6A1684B962B8}"/>
              </a:ext>
            </a:extLst>
          </p:cNvPr>
          <p:cNvSpPr>
            <a:spLocks noGrp="1"/>
          </p:cNvSpPr>
          <p:nvPr>
            <p:ph type="title"/>
          </p:nvPr>
        </p:nvSpPr>
        <p:spPr>
          <a:xfrm>
            <a:off x="838200" y="245097"/>
            <a:ext cx="10515600" cy="974251"/>
          </a:xfrm>
        </p:spPr>
        <p:txBody>
          <a:bodyPr>
            <a:normAutofit/>
          </a:bodyPr>
          <a:lstStyle/>
          <a:p>
            <a:pPr algn="ctr"/>
            <a:r>
              <a:rPr lang="it-IT" sz="2800" b="1" dirty="0">
                <a:latin typeface="+mn-lt"/>
              </a:rPr>
              <a:t>Egon SCHIELE </a:t>
            </a:r>
            <a:r>
              <a:rPr lang="it-IT" sz="2400" b="1" dirty="0">
                <a:latin typeface="+mn-lt"/>
              </a:rPr>
              <a:t>(1890 – 1918): </a:t>
            </a:r>
            <a:r>
              <a:rPr lang="it-IT" sz="2400" b="1" i="1" dirty="0">
                <a:latin typeface="+mn-lt"/>
              </a:rPr>
              <a:t>Coppia di amanti, 1914-1915</a:t>
            </a:r>
            <a:br>
              <a:rPr lang="it-IT" sz="2400" b="1" i="1" dirty="0">
                <a:latin typeface="+mn-lt"/>
              </a:rPr>
            </a:br>
            <a:r>
              <a:rPr lang="it-IT" sz="2000" b="1" dirty="0">
                <a:latin typeface="+mn-lt"/>
              </a:rPr>
              <a:t>matita, gouache e acquerello su carta cm 47,4 x 31,9 – Leopold Museum, Vienna</a:t>
            </a:r>
          </a:p>
        </p:txBody>
      </p:sp>
      <p:pic>
        <p:nvPicPr>
          <p:cNvPr id="13" name="Segnaposto contenuto 5">
            <a:extLst>
              <a:ext uri="{FF2B5EF4-FFF2-40B4-BE49-F238E27FC236}">
                <a16:creationId xmlns:a16="http://schemas.microsoft.com/office/drawing/2014/main" id="{7FF8B960-482E-4001-925B-022D5BD27B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1988" y="1455018"/>
            <a:ext cx="0" cy="0"/>
          </a:xfrm>
          <a:effectLst>
            <a:glow rad="127000">
              <a:schemeClr val="tx2">
                <a:lumMod val="75000"/>
              </a:schemeClr>
            </a:glow>
          </a:effectLst>
        </p:spPr>
      </p:pic>
      <p:pic>
        <p:nvPicPr>
          <p:cNvPr id="1028" name="Picture 4">
            <a:extLst>
              <a:ext uri="{FF2B5EF4-FFF2-40B4-BE49-F238E27FC236}">
                <a16:creationId xmlns:a16="http://schemas.microsoft.com/office/drawing/2014/main" id="{C826A8DC-EEDE-4783-BE28-BC551031E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1524000"/>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E45DC962-CB77-4776-ACC6-FA8F73FF51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735" y="1219348"/>
            <a:ext cx="3438270" cy="5436000"/>
          </a:xfrm>
          <a:prstGeom prst="rect">
            <a:avLst/>
          </a:prstGeom>
          <a:effectLst>
            <a:glow rad="127000">
              <a:schemeClr val="accent2">
                <a:lumMod val="75000"/>
              </a:schemeClr>
            </a:glow>
          </a:effectLst>
        </p:spPr>
      </p:pic>
      <p:sp>
        <p:nvSpPr>
          <p:cNvPr id="7" name="CasellaDiTesto 6">
            <a:extLst>
              <a:ext uri="{FF2B5EF4-FFF2-40B4-BE49-F238E27FC236}">
                <a16:creationId xmlns:a16="http://schemas.microsoft.com/office/drawing/2014/main" id="{476376F6-50B0-42D4-B0CF-28411D2A9C6C}"/>
              </a:ext>
            </a:extLst>
          </p:cNvPr>
          <p:cNvSpPr txBox="1"/>
          <p:nvPr/>
        </p:nvSpPr>
        <p:spPr>
          <a:xfrm>
            <a:off x="5295552" y="3749572"/>
            <a:ext cx="5809223" cy="375552"/>
          </a:xfrm>
          <a:prstGeom prst="rect">
            <a:avLst/>
          </a:prstGeom>
          <a:noFill/>
        </p:spPr>
        <p:txBody>
          <a:bodyPr wrap="square">
            <a:spAutoFit/>
          </a:bodyPr>
          <a:lstStyle/>
          <a:p>
            <a:pPr>
              <a:lnSpc>
                <a:spcPct val="107000"/>
              </a:lnSpc>
              <a:spcAft>
                <a:spcPts val="800"/>
              </a:spcAft>
            </a:pPr>
            <a:r>
              <a:rPr lang="it-IT" sz="1800" b="1" dirty="0">
                <a:effectLst/>
                <a:latin typeface="Calibri" panose="020F0502020204030204" pitchFamily="34" charset="0"/>
                <a:ea typeface="Calibri" panose="020F0502020204030204" pitchFamily="34" charset="0"/>
                <a:cs typeface="Arial" panose="020B0604020202020204" pitchFamily="34" charset="0"/>
              </a:rPr>
              <a:t>Autoritratto con Wally Neuzil</a:t>
            </a:r>
            <a:endParaRPr lang="it-IT"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44325913-3B96-4F1D-925C-F30CE2F13B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8465" y="3614974"/>
            <a:ext cx="3226600" cy="2628000"/>
          </a:xfrm>
          <a:prstGeom prst="rect">
            <a:avLst/>
          </a:prstGeom>
          <a:noFill/>
          <a:effectLst>
            <a:glow rad="127000">
              <a:schemeClr val="accent2">
                <a:lumMod val="5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0070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BBD56E-93D6-4817-AD31-11F6A3F9819D}"/>
              </a:ext>
            </a:extLst>
          </p:cNvPr>
          <p:cNvSpPr>
            <a:spLocks noGrp="1"/>
          </p:cNvSpPr>
          <p:nvPr>
            <p:ph type="title"/>
          </p:nvPr>
        </p:nvSpPr>
        <p:spPr>
          <a:xfrm>
            <a:off x="461914" y="365126"/>
            <a:ext cx="10439400" cy="860360"/>
          </a:xfrm>
        </p:spPr>
        <p:txBody>
          <a:bodyPr>
            <a:normAutofit/>
          </a:bodyPr>
          <a:lstStyle/>
          <a:p>
            <a:pPr algn="ctr"/>
            <a:r>
              <a:rPr lang="it-IT" sz="2400" b="1" dirty="0">
                <a:latin typeface="+mn-lt"/>
              </a:rPr>
              <a:t>Marc CHAGALL (</a:t>
            </a:r>
            <a:r>
              <a:rPr lang="it-IT" sz="2000" b="1" dirty="0">
                <a:latin typeface="+mn-lt"/>
              </a:rPr>
              <a:t>1887-1985) </a:t>
            </a:r>
            <a:r>
              <a:rPr lang="it-IT" sz="2400" b="1" dirty="0">
                <a:latin typeface="+mn-lt"/>
              </a:rPr>
              <a:t>: </a:t>
            </a:r>
            <a:r>
              <a:rPr lang="it-IT" sz="2400" b="1" i="1" dirty="0">
                <a:latin typeface="+mn-lt"/>
              </a:rPr>
              <a:t>Compleanno, </a:t>
            </a:r>
            <a:r>
              <a:rPr lang="it-IT" sz="2000" b="1" i="1" dirty="0">
                <a:latin typeface="+mn-lt"/>
              </a:rPr>
              <a:t>1915</a:t>
            </a:r>
            <a:r>
              <a:rPr lang="it-IT" sz="2400" b="1" i="1" dirty="0">
                <a:latin typeface="+mn-lt"/>
              </a:rPr>
              <a:t> </a:t>
            </a:r>
            <a:br>
              <a:rPr lang="it-IT" sz="2400" b="1" i="1" dirty="0">
                <a:latin typeface="+mn-lt"/>
              </a:rPr>
            </a:br>
            <a:r>
              <a:rPr lang="it-IT" sz="2000" b="1" i="1" dirty="0">
                <a:latin typeface="+mn-lt"/>
              </a:rPr>
              <a:t>olio su cartone – cm 81x100  MoMA, New York</a:t>
            </a:r>
            <a:endParaRPr lang="it-IT" sz="2400" b="1" i="1" dirty="0">
              <a:latin typeface="+mn-lt"/>
            </a:endParaRPr>
          </a:p>
        </p:txBody>
      </p:sp>
      <p:pic>
        <p:nvPicPr>
          <p:cNvPr id="1026" name="Picture 2">
            <a:extLst>
              <a:ext uri="{FF2B5EF4-FFF2-40B4-BE49-F238E27FC236}">
                <a16:creationId xmlns:a16="http://schemas.microsoft.com/office/drawing/2014/main" id="{D96EE070-1B55-4704-B6F0-BC3DB6E772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6768" y="1454439"/>
            <a:ext cx="7008000" cy="5256000"/>
          </a:xfrm>
          <a:prstGeom prst="rect">
            <a:avLst/>
          </a:prstGeom>
          <a:noFill/>
          <a:effectLst>
            <a:glow rad="127000">
              <a:schemeClr val="accent6">
                <a:lumMod val="75000"/>
              </a:schemeClr>
            </a:glow>
          </a:effectLst>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C2119BE2-FEF2-42B0-975C-AE56A19A032E}"/>
              </a:ext>
            </a:extLst>
          </p:cNvPr>
          <p:cNvSpPr txBox="1"/>
          <p:nvPr/>
        </p:nvSpPr>
        <p:spPr>
          <a:xfrm>
            <a:off x="8171233" y="2802480"/>
            <a:ext cx="2538920" cy="671915"/>
          </a:xfrm>
          <a:prstGeom prst="rect">
            <a:avLst/>
          </a:prstGeom>
          <a:noFill/>
        </p:spPr>
        <p:txBody>
          <a:bodyPr wrap="square">
            <a:spAutoFit/>
          </a:bodyPr>
          <a:lstStyle/>
          <a:p>
            <a:pPr>
              <a:lnSpc>
                <a:spcPct val="107000"/>
              </a:lnSpc>
              <a:spcAft>
                <a:spcPts val="800"/>
              </a:spcAft>
            </a:pPr>
            <a:r>
              <a:rPr lang="it-IT" sz="1800" b="1" dirty="0">
                <a:effectLst/>
                <a:latin typeface="Calibri" panose="020F0502020204030204" pitchFamily="34" charset="0"/>
                <a:ea typeface="Calibri" panose="020F0502020204030204" pitchFamily="34" charset="0"/>
                <a:cs typeface="Arial" panose="020B0604020202020204" pitchFamily="34" charset="0"/>
              </a:rPr>
              <a:t>Marc Chagall e la moglie Bella Rosenfeld</a:t>
            </a:r>
            <a:endParaRPr lang="it-IT"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1357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1411FA-1519-4362-9946-80B2291A66BD}"/>
              </a:ext>
            </a:extLst>
          </p:cNvPr>
          <p:cNvSpPr>
            <a:spLocks noGrp="1"/>
          </p:cNvSpPr>
          <p:nvPr>
            <p:ph type="title"/>
          </p:nvPr>
        </p:nvSpPr>
        <p:spPr>
          <a:xfrm>
            <a:off x="838200" y="365125"/>
            <a:ext cx="10515600" cy="803799"/>
          </a:xfrm>
        </p:spPr>
        <p:txBody>
          <a:bodyPr>
            <a:normAutofit fontScale="90000"/>
          </a:bodyPr>
          <a:lstStyle/>
          <a:p>
            <a:pPr algn="ctr"/>
            <a:r>
              <a:rPr lang="it-IT" sz="2800" b="1" dirty="0">
                <a:latin typeface="+mn-lt"/>
              </a:rPr>
              <a:t>Marc CHAGALL (1887-1985): </a:t>
            </a:r>
            <a:r>
              <a:rPr lang="it-IT" sz="2400" b="1" i="1" dirty="0">
                <a:latin typeface="+mn-lt"/>
              </a:rPr>
              <a:t>La passeggiata, 1918</a:t>
            </a:r>
            <a:br>
              <a:rPr lang="it-IT" sz="2400" b="1" i="1" dirty="0">
                <a:latin typeface="+mn-lt"/>
              </a:rPr>
            </a:br>
            <a:r>
              <a:rPr lang="it-IT" sz="2400" b="1" i="1" dirty="0">
                <a:latin typeface="+mn-lt"/>
              </a:rPr>
              <a:t>olio su tela - cm 170 x 163,2 - Museo di Stato Russo, San Pietroburgo</a:t>
            </a:r>
            <a:endParaRPr lang="it-IT" sz="2800" dirty="0"/>
          </a:p>
        </p:txBody>
      </p:sp>
      <p:pic>
        <p:nvPicPr>
          <p:cNvPr id="1028" name="Picture 4" descr="Marc Chagall, La passeggiata (1918; olio su tela, 170 x 163,2 cm; San Pietroburgo, Museo di Stato Russo)">
            <a:extLst>
              <a:ext uri="{FF2B5EF4-FFF2-40B4-BE49-F238E27FC236}">
                <a16:creationId xmlns:a16="http://schemas.microsoft.com/office/drawing/2014/main" id="{69F294CB-E1EE-48B0-B1D7-62FD0B9B9D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3029" y="1245894"/>
            <a:ext cx="5184648" cy="5400675"/>
          </a:xfrm>
          <a:prstGeom prst="rect">
            <a:avLst/>
          </a:prstGeom>
          <a:noFill/>
          <a:effectLst>
            <a:glow rad="127000">
              <a:srgbClr val="7030A0"/>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7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EB9D25-0897-4E15-AC80-CCDFA0967047}"/>
              </a:ext>
            </a:extLst>
          </p:cNvPr>
          <p:cNvSpPr>
            <a:spLocks noGrp="1"/>
          </p:cNvSpPr>
          <p:nvPr>
            <p:ph type="title"/>
          </p:nvPr>
        </p:nvSpPr>
        <p:spPr>
          <a:xfrm>
            <a:off x="838200" y="424206"/>
            <a:ext cx="10515600" cy="1401419"/>
          </a:xfrm>
        </p:spPr>
        <p:txBody>
          <a:bodyPr>
            <a:normAutofit/>
          </a:bodyPr>
          <a:lstStyle/>
          <a:p>
            <a:pPr algn="ctr"/>
            <a:r>
              <a:rPr lang="it-IT" sz="2800" b="1" dirty="0">
                <a:latin typeface="+mn-lt"/>
              </a:rPr>
              <a:t>Pablo Picasso </a:t>
            </a:r>
            <a:r>
              <a:rPr lang="it-IT" sz="2000" b="1" dirty="0">
                <a:latin typeface="+mn-lt"/>
              </a:rPr>
              <a:t>(1881-1973</a:t>
            </a:r>
            <a:r>
              <a:rPr lang="it-IT" sz="2400" b="1" dirty="0">
                <a:latin typeface="+mn-lt"/>
              </a:rPr>
              <a:t>): </a:t>
            </a:r>
            <a:r>
              <a:rPr lang="it-IT" sz="2400" b="1" i="1" dirty="0">
                <a:latin typeface="+mn-lt"/>
              </a:rPr>
              <a:t>L’appuntamento (o L’abbraccio) 1900</a:t>
            </a:r>
            <a:br>
              <a:rPr lang="it-IT" sz="2400" b="1" i="1" dirty="0">
                <a:latin typeface="+mn-lt"/>
              </a:rPr>
            </a:br>
            <a:r>
              <a:rPr lang="it-IT" sz="2400" b="1" i="1" dirty="0">
                <a:latin typeface="+mn-lt"/>
              </a:rPr>
              <a:t>olio su tela  cm 53 x 56  – Museo Puškin, Mosca</a:t>
            </a:r>
            <a:endParaRPr lang="it-IT" sz="2400" b="1" dirty="0">
              <a:latin typeface="+mn-lt"/>
            </a:endParaRPr>
          </a:p>
        </p:txBody>
      </p:sp>
      <p:pic>
        <p:nvPicPr>
          <p:cNvPr id="7" name="Immagine 6" descr="L'appuntamento o Abbraccio - Picasso - dettaglio del quadro">
            <a:hlinkClick r:id="rId2"/>
            <a:extLst>
              <a:ext uri="{FF2B5EF4-FFF2-40B4-BE49-F238E27FC236}">
                <a16:creationId xmlns:a16="http://schemas.microsoft.com/office/drawing/2014/main" id="{911BBBB1-DF1A-4E78-92E3-CD4E41F7389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18788" y="1946807"/>
            <a:ext cx="5472000" cy="3456000"/>
          </a:xfrm>
          <a:prstGeom prst="rect">
            <a:avLst/>
          </a:prstGeom>
          <a:noFill/>
          <a:ln>
            <a:noFill/>
          </a:ln>
          <a:effectLst>
            <a:glow rad="127000">
              <a:schemeClr val="accent5">
                <a:lumMod val="50000"/>
              </a:schemeClr>
            </a:glow>
          </a:effectLst>
        </p:spPr>
      </p:pic>
      <p:pic>
        <p:nvPicPr>
          <p:cNvPr id="1026" name="Picture 2">
            <a:extLst>
              <a:ext uri="{FF2B5EF4-FFF2-40B4-BE49-F238E27FC236}">
                <a16:creationId xmlns:a16="http://schemas.microsoft.com/office/drawing/2014/main" id="{DCFA28A8-ECD6-40F1-A4F2-7C4DC0A1850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45546" y="1650527"/>
            <a:ext cx="5078700" cy="4860000"/>
          </a:xfrm>
          <a:prstGeom prst="rect">
            <a:avLst/>
          </a:prstGeom>
          <a:noFill/>
          <a:effectLst>
            <a:glow rad="127000">
              <a:schemeClr val="accent5">
                <a:lumMod val="75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51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F501AE-7B39-4953-A8FB-E7B9DC50C8AA}"/>
              </a:ext>
            </a:extLst>
          </p:cNvPr>
          <p:cNvSpPr>
            <a:spLocks noGrp="1"/>
          </p:cNvSpPr>
          <p:nvPr>
            <p:ph type="title"/>
          </p:nvPr>
        </p:nvSpPr>
        <p:spPr>
          <a:xfrm>
            <a:off x="838200" y="365125"/>
            <a:ext cx="10515600" cy="766091"/>
          </a:xfrm>
        </p:spPr>
        <p:txBody>
          <a:bodyPr>
            <a:normAutofit/>
          </a:bodyPr>
          <a:lstStyle/>
          <a:p>
            <a:pPr algn="ctr"/>
            <a:r>
              <a:rPr lang="it-IT" sz="2400" b="1" dirty="0">
                <a:latin typeface="+mn-lt"/>
              </a:rPr>
              <a:t>Pablo PICASSO </a:t>
            </a:r>
            <a:r>
              <a:rPr lang="it-IT" sz="2000" b="1" dirty="0">
                <a:latin typeface="+mn-lt"/>
              </a:rPr>
              <a:t>(1881-1973): </a:t>
            </a:r>
            <a:r>
              <a:rPr lang="it-IT" sz="2400" b="1" i="1" dirty="0">
                <a:latin typeface="+mn-lt"/>
              </a:rPr>
              <a:t>Il Bacio, 1925 </a:t>
            </a:r>
            <a:br>
              <a:rPr lang="it-IT" sz="2000" b="1" i="1" dirty="0">
                <a:latin typeface="+mn-lt"/>
              </a:rPr>
            </a:br>
            <a:r>
              <a:rPr lang="it-IT" sz="2000" b="1" i="1" dirty="0">
                <a:latin typeface="+mn-lt"/>
              </a:rPr>
              <a:t>olio su tela, cm 130,5 x 97,7 – Musée National Picasso, Parigi</a:t>
            </a:r>
            <a:endParaRPr lang="it-IT" sz="2400" b="1" dirty="0">
              <a:latin typeface="+mn-lt"/>
            </a:endParaRPr>
          </a:p>
        </p:txBody>
      </p:sp>
      <p:pic>
        <p:nvPicPr>
          <p:cNvPr id="1026" name="Picture 2">
            <a:extLst>
              <a:ext uri="{FF2B5EF4-FFF2-40B4-BE49-F238E27FC236}">
                <a16:creationId xmlns:a16="http://schemas.microsoft.com/office/drawing/2014/main" id="{F835C47F-5402-4727-91DA-E45E31968E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0459" y="1131216"/>
            <a:ext cx="3960000" cy="5400000"/>
          </a:xfrm>
          <a:prstGeom prst="rect">
            <a:avLst/>
          </a:prstGeom>
          <a:noFill/>
          <a:effectLst>
            <a:glow rad="127000">
              <a:srgbClr val="C00000"/>
            </a:glo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AECEBCA-D5E9-485D-A646-D078149BB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238" y="2503656"/>
            <a:ext cx="5120000" cy="2880000"/>
          </a:xfrm>
          <a:prstGeom prst="rect">
            <a:avLst/>
          </a:prstGeom>
          <a:noFill/>
          <a:effectLst>
            <a:glow rad="127000">
              <a:srgbClr val="C00000"/>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475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1F0A7F-0861-4790-9FC7-7A4ED05DC5F7}"/>
              </a:ext>
            </a:extLst>
          </p:cNvPr>
          <p:cNvSpPr>
            <a:spLocks noGrp="1"/>
          </p:cNvSpPr>
          <p:nvPr>
            <p:ph type="title"/>
          </p:nvPr>
        </p:nvSpPr>
        <p:spPr>
          <a:xfrm>
            <a:off x="846841" y="214296"/>
            <a:ext cx="10515600" cy="1325563"/>
          </a:xfrm>
        </p:spPr>
        <p:txBody>
          <a:bodyPr>
            <a:normAutofit/>
          </a:bodyPr>
          <a:lstStyle/>
          <a:p>
            <a:pPr algn="ctr"/>
            <a:r>
              <a:rPr lang="it-IT" sz="3200" b="1" dirty="0">
                <a:latin typeface="+mn-lt"/>
              </a:rPr>
              <a:t>Pablo Picasso </a:t>
            </a:r>
            <a:r>
              <a:rPr lang="it-IT" sz="2400" b="1" dirty="0">
                <a:latin typeface="+mn-lt"/>
              </a:rPr>
              <a:t>(1881-1973)</a:t>
            </a:r>
            <a:r>
              <a:rPr lang="it-IT" sz="2800" b="1" dirty="0">
                <a:latin typeface="+mn-lt"/>
              </a:rPr>
              <a:t>: </a:t>
            </a:r>
            <a:r>
              <a:rPr lang="it-IT" sz="2400" b="1" i="1" dirty="0">
                <a:latin typeface="+mn-lt"/>
              </a:rPr>
              <a:t>Figure in riva al mare (Bacio) 1931</a:t>
            </a:r>
            <a:br>
              <a:rPr lang="it-IT" sz="2400" b="1" i="1" dirty="0">
                <a:latin typeface="+mn-lt"/>
              </a:rPr>
            </a:br>
            <a:r>
              <a:rPr lang="it-IT" sz="2400" b="1" i="1" dirty="0">
                <a:latin typeface="+mn-lt"/>
              </a:rPr>
              <a:t>olio su tela cm 47 x 31 - Musée National Picasso, Parigi</a:t>
            </a:r>
            <a:r>
              <a:rPr lang="it-IT" sz="2800" b="1" dirty="0">
                <a:latin typeface="+mn-lt"/>
              </a:rPr>
              <a:t> </a:t>
            </a:r>
            <a:endParaRPr lang="it-IT" sz="2800" dirty="0"/>
          </a:p>
        </p:txBody>
      </p:sp>
      <p:pic>
        <p:nvPicPr>
          <p:cNvPr id="2052" name="Picture 4" descr="Picasso, il pittore rivoluzionario">
            <a:extLst>
              <a:ext uri="{FF2B5EF4-FFF2-40B4-BE49-F238E27FC236}">
                <a16:creationId xmlns:a16="http://schemas.microsoft.com/office/drawing/2014/main" id="{AD0C8534-8D58-412E-94ED-09200CA9D8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2830" y="1539859"/>
            <a:ext cx="6598490" cy="4968000"/>
          </a:xfrm>
          <a:prstGeom prst="rect">
            <a:avLst/>
          </a:prstGeom>
          <a:noFill/>
          <a:effectLst>
            <a:outerShdw blurRad="50800" dist="50800" dir="5400000" algn="ctr" rotWithShape="0">
              <a:schemeClr val="accent4">
                <a:lumMod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930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C542A3-B885-4390-8D12-DFCBFEEEC1DD}"/>
              </a:ext>
            </a:extLst>
          </p:cNvPr>
          <p:cNvSpPr>
            <a:spLocks noGrp="1"/>
          </p:cNvSpPr>
          <p:nvPr>
            <p:ph type="title"/>
          </p:nvPr>
        </p:nvSpPr>
        <p:spPr>
          <a:xfrm>
            <a:off x="838200" y="365126"/>
            <a:ext cx="10515600" cy="888640"/>
          </a:xfrm>
        </p:spPr>
        <p:txBody>
          <a:bodyPr>
            <a:normAutofit/>
          </a:bodyPr>
          <a:lstStyle/>
          <a:p>
            <a:pPr algn="ctr"/>
            <a:r>
              <a:rPr lang="it-IT" sz="2800" b="1" dirty="0">
                <a:latin typeface="+mn-lt"/>
              </a:rPr>
              <a:t>Pablo Picasso </a:t>
            </a:r>
            <a:r>
              <a:rPr lang="it-IT" sz="2400" b="1" dirty="0">
                <a:latin typeface="+mn-lt"/>
              </a:rPr>
              <a:t>(1881-1973): </a:t>
            </a:r>
            <a:r>
              <a:rPr lang="it-IT" sz="2400" b="1" i="1" dirty="0">
                <a:latin typeface="+mn-lt"/>
              </a:rPr>
              <a:t>Il bacio 1969</a:t>
            </a:r>
            <a:br>
              <a:rPr lang="it-IT" sz="2400" b="1" i="1" dirty="0">
                <a:latin typeface="+mn-lt"/>
              </a:rPr>
            </a:br>
            <a:r>
              <a:rPr lang="it-IT" sz="2400" b="1" i="1" dirty="0">
                <a:latin typeface="+mn-lt"/>
              </a:rPr>
              <a:t>olio su tela cm 97,7 x 130,5 - Musée National Picasso, Parigi</a:t>
            </a:r>
            <a:endParaRPr lang="it-IT" sz="2800" b="1" i="1" dirty="0">
              <a:latin typeface="+mn-lt"/>
            </a:endParaRPr>
          </a:p>
        </p:txBody>
      </p:sp>
      <p:pic>
        <p:nvPicPr>
          <p:cNvPr id="1028" name="Picture 4" descr="Pablo Picasso Il bacio, 1969, 130×97 cm: Descrizione dell'opera | Arthive">
            <a:extLst>
              <a:ext uri="{FF2B5EF4-FFF2-40B4-BE49-F238E27FC236}">
                <a16:creationId xmlns:a16="http://schemas.microsoft.com/office/drawing/2014/main" id="{F1E1B829-6F8C-4EBE-ADA7-908FCF7DE0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1593" y="1479164"/>
            <a:ext cx="7065786" cy="5112000"/>
          </a:xfrm>
          <a:prstGeom prst="rect">
            <a:avLst/>
          </a:prstGeom>
          <a:noFill/>
          <a:effectLst>
            <a:glow rad="127000">
              <a:schemeClr val="accent5">
                <a:lumMod val="75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76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F8B8AD3-2532-4A86-BD8A-79557036A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47" y="400658"/>
            <a:ext cx="5017600" cy="352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4E9CB9CF-69EF-4850-977F-4B3DB3230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021" y="4137626"/>
            <a:ext cx="3609958" cy="244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935343EB-2AEC-4295-BF0F-ED043369C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1994" y="400658"/>
            <a:ext cx="3564000" cy="35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569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8860E1-759F-4420-9D7D-ABDF294625F8}"/>
              </a:ext>
            </a:extLst>
          </p:cNvPr>
          <p:cNvSpPr>
            <a:spLocks noGrp="1"/>
          </p:cNvSpPr>
          <p:nvPr>
            <p:ph type="title"/>
          </p:nvPr>
        </p:nvSpPr>
        <p:spPr>
          <a:xfrm>
            <a:off x="827988" y="273377"/>
            <a:ext cx="10515600" cy="810705"/>
          </a:xfrm>
        </p:spPr>
        <p:txBody>
          <a:bodyPr>
            <a:normAutofit/>
          </a:bodyPr>
          <a:lstStyle/>
          <a:p>
            <a:pPr algn="ctr"/>
            <a:r>
              <a:rPr lang="it-IT" sz="2400" b="1" dirty="0">
                <a:latin typeface="+mn-lt"/>
              </a:rPr>
              <a:t>Akhenaten </a:t>
            </a:r>
            <a:r>
              <a:rPr lang="it-IT" sz="2000" b="1" dirty="0">
                <a:latin typeface="+mn-lt"/>
              </a:rPr>
              <a:t>(1353- 1336 a.C.)</a:t>
            </a:r>
            <a:r>
              <a:rPr lang="it-IT" sz="2400" b="1" dirty="0">
                <a:latin typeface="+mn-lt"/>
              </a:rPr>
              <a:t> e la grande sposa reale Nefertiti </a:t>
            </a:r>
            <a:br>
              <a:rPr lang="it-IT" sz="2400" b="1" dirty="0">
                <a:latin typeface="+mn-lt"/>
              </a:rPr>
            </a:br>
            <a:r>
              <a:rPr lang="it-IT" sz="2400" b="1" dirty="0">
                <a:latin typeface="+mn-lt"/>
              </a:rPr>
              <a:t>Stele - Museo Egizio, Berlino</a:t>
            </a:r>
          </a:p>
        </p:txBody>
      </p:sp>
      <p:pic>
        <p:nvPicPr>
          <p:cNvPr id="5" name="Segnaposto contenuto 4">
            <a:extLst>
              <a:ext uri="{FF2B5EF4-FFF2-40B4-BE49-F238E27FC236}">
                <a16:creationId xmlns:a16="http://schemas.microsoft.com/office/drawing/2014/main" id="{FF2B223D-0803-4C85-84AD-C037A2B812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2890" y="1220623"/>
            <a:ext cx="4586220" cy="5364000"/>
          </a:xfrm>
        </p:spPr>
      </p:pic>
    </p:spTree>
    <p:extLst>
      <p:ext uri="{BB962C8B-B14F-4D97-AF65-F5344CB8AC3E}">
        <p14:creationId xmlns:p14="http://schemas.microsoft.com/office/powerpoint/2010/main" val="43155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10D573-67ED-4639-A743-3F6793910BC8}"/>
              </a:ext>
            </a:extLst>
          </p:cNvPr>
          <p:cNvSpPr>
            <a:spLocks noGrp="1"/>
          </p:cNvSpPr>
          <p:nvPr>
            <p:ph type="title"/>
          </p:nvPr>
        </p:nvSpPr>
        <p:spPr>
          <a:xfrm>
            <a:off x="1021404" y="77822"/>
            <a:ext cx="10369686" cy="768484"/>
          </a:xfrm>
        </p:spPr>
        <p:txBody>
          <a:bodyPr>
            <a:normAutofit/>
          </a:bodyPr>
          <a:lstStyle/>
          <a:p>
            <a:pPr algn="ctr"/>
            <a:r>
              <a:rPr lang="it-IT" sz="2400" b="1" dirty="0">
                <a:latin typeface="+mn-lt"/>
              </a:rPr>
              <a:t>Scene di banchetto nell’antico Egitto. </a:t>
            </a:r>
            <a:br>
              <a:rPr lang="it-IT" sz="2400" b="1" dirty="0">
                <a:latin typeface="+mn-lt"/>
              </a:rPr>
            </a:br>
            <a:endParaRPr lang="it-IT" sz="2400" b="1" dirty="0">
              <a:latin typeface="+mn-lt"/>
            </a:endParaRPr>
          </a:p>
        </p:txBody>
      </p:sp>
      <p:pic>
        <p:nvPicPr>
          <p:cNvPr id="5" name="Segnaposto contenuto 4">
            <a:extLst>
              <a:ext uri="{FF2B5EF4-FFF2-40B4-BE49-F238E27FC236}">
                <a16:creationId xmlns:a16="http://schemas.microsoft.com/office/drawing/2014/main" id="{E8161BCD-B48C-4D65-AB32-9A61995940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95" y="462064"/>
            <a:ext cx="4540914" cy="3024000"/>
          </a:xfrm>
          <a:effectLst>
            <a:glow rad="127000">
              <a:schemeClr val="accent2">
                <a:lumMod val="75000"/>
              </a:schemeClr>
            </a:glow>
          </a:effectLst>
        </p:spPr>
      </p:pic>
      <p:pic>
        <p:nvPicPr>
          <p:cNvPr id="1028" name="Picture 4">
            <a:extLst>
              <a:ext uri="{FF2B5EF4-FFF2-40B4-BE49-F238E27FC236}">
                <a16:creationId xmlns:a16="http://schemas.microsoft.com/office/drawing/2014/main" id="{72A0F5EE-F442-4229-B860-F1AB8E9EB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709" y="3378064"/>
            <a:ext cx="3304800" cy="3672000"/>
          </a:xfrm>
          <a:prstGeom prst="rect">
            <a:avLst/>
          </a:prstGeom>
          <a:noFill/>
          <a:effectLst>
            <a:glow rad="127000">
              <a:schemeClr val="accent2">
                <a:lumMod val="50000"/>
              </a:schemeClr>
            </a:glow>
          </a:effectLst>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B04BE779-6CEE-4FAA-82E8-9C332C2FF1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801" y="462064"/>
            <a:ext cx="5394600" cy="2916000"/>
          </a:xfrm>
          <a:prstGeom prst="rect">
            <a:avLst/>
          </a:prstGeom>
          <a:effectLst>
            <a:glow rad="127000">
              <a:schemeClr val="accent2">
                <a:lumMod val="50000"/>
              </a:schemeClr>
            </a:glow>
          </a:effectLst>
        </p:spPr>
      </p:pic>
      <p:pic>
        <p:nvPicPr>
          <p:cNvPr id="1026" name="Picture 2" descr="Rilievo dipinto raffigurante un flautista e un cantante a un banchetto funebre, dalla Tomba di Nenkhefetka, Saqqarah, Antico Regno, c.2400 a.C. da Egyptian 5th Dynasty">
            <a:extLst>
              <a:ext uri="{FF2B5EF4-FFF2-40B4-BE49-F238E27FC236}">
                <a16:creationId xmlns:a16="http://schemas.microsoft.com/office/drawing/2014/main" id="{A5FDEBEE-67A5-4C79-9AC0-217672302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1831" y="3648178"/>
            <a:ext cx="4059986" cy="3132000"/>
          </a:xfrm>
          <a:prstGeom prst="rect">
            <a:avLst/>
          </a:prstGeom>
          <a:noFill/>
          <a:effectLst>
            <a:glow rad="127000">
              <a:schemeClr val="accent4">
                <a:lumMod val="5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81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EADE98-8DC2-4564-A472-7F605175002B}"/>
              </a:ext>
            </a:extLst>
          </p:cNvPr>
          <p:cNvSpPr>
            <a:spLocks noGrp="1"/>
          </p:cNvSpPr>
          <p:nvPr>
            <p:ph type="title"/>
          </p:nvPr>
        </p:nvSpPr>
        <p:spPr>
          <a:xfrm>
            <a:off x="1969417" y="382041"/>
            <a:ext cx="10515600" cy="391959"/>
          </a:xfrm>
        </p:spPr>
        <p:txBody>
          <a:bodyPr>
            <a:normAutofit fontScale="90000"/>
          </a:bodyPr>
          <a:lstStyle/>
          <a:p>
            <a:pPr algn="ctr"/>
            <a:r>
              <a:rPr lang="it-IT" sz="2400" b="1" i="1" dirty="0">
                <a:latin typeface="+mn-lt"/>
              </a:rPr>
              <a:t>Sarcofago bisomo di Larth Tetnies e Thanchvil Tarnai - Vulci 340 a.C.</a:t>
            </a:r>
            <a:br>
              <a:rPr lang="it-IT" sz="2400" b="1" i="1" dirty="0">
                <a:latin typeface="+mn-lt"/>
              </a:rPr>
            </a:br>
            <a:r>
              <a:rPr lang="it-IT" sz="2200" b="1" i="1" dirty="0">
                <a:latin typeface="+mn-lt"/>
              </a:rPr>
              <a:t>Travertino – Museum of </a:t>
            </a:r>
            <a:r>
              <a:rPr lang="it-IT" sz="2200" b="1" i="1">
                <a:latin typeface="+mn-lt"/>
              </a:rPr>
              <a:t>Fine Arts, </a:t>
            </a:r>
            <a:r>
              <a:rPr lang="it-IT" sz="2200" b="1" i="1" dirty="0">
                <a:latin typeface="+mn-lt"/>
              </a:rPr>
              <a:t>Boston</a:t>
            </a:r>
            <a:br>
              <a:rPr lang="it-IT" sz="2400" b="1" i="1" dirty="0">
                <a:latin typeface="+mn-lt"/>
              </a:rPr>
            </a:br>
            <a:endParaRPr lang="it-IT" sz="2400" b="1" i="1" dirty="0">
              <a:latin typeface="+mn-lt"/>
            </a:endParaRPr>
          </a:p>
        </p:txBody>
      </p:sp>
      <p:sp>
        <p:nvSpPr>
          <p:cNvPr id="4" name="Segnaposto contenuto 3">
            <a:extLst>
              <a:ext uri="{FF2B5EF4-FFF2-40B4-BE49-F238E27FC236}">
                <a16:creationId xmlns:a16="http://schemas.microsoft.com/office/drawing/2014/main" id="{960840C5-C215-43BB-98D8-F985E6BBB239}"/>
              </a:ext>
            </a:extLst>
          </p:cNvPr>
          <p:cNvSpPr>
            <a:spLocks noGrp="1"/>
          </p:cNvSpPr>
          <p:nvPr>
            <p:ph idx="1"/>
          </p:nvPr>
        </p:nvSpPr>
        <p:spPr>
          <a:xfrm>
            <a:off x="-115529" y="856738"/>
            <a:ext cx="10515600" cy="0"/>
          </a:xfrm>
        </p:spPr>
        <p:txBody>
          <a:bodyPr>
            <a:normAutofit fontScale="25000" lnSpcReduction="20000"/>
          </a:bodyPr>
          <a:lstStyle/>
          <a:p>
            <a:pPr algn="ctr"/>
            <a:endParaRPr lang="it-IT" dirty="0"/>
          </a:p>
          <a:p>
            <a:pPr algn="ctr"/>
            <a:endParaRPr lang="it-IT" dirty="0"/>
          </a:p>
          <a:p>
            <a:pPr marL="0" indent="0" algn="ctr">
              <a:buNone/>
            </a:pPr>
            <a:endParaRPr lang="it-IT" dirty="0"/>
          </a:p>
        </p:txBody>
      </p:sp>
      <p:pic>
        <p:nvPicPr>
          <p:cNvPr id="2050" name="Picture 2" descr="©Foto: Museum of Fine Arts Boston">
            <a:extLst>
              <a:ext uri="{FF2B5EF4-FFF2-40B4-BE49-F238E27FC236}">
                <a16:creationId xmlns:a16="http://schemas.microsoft.com/office/drawing/2014/main" id="{0256E1BD-9262-4627-8418-685868E5A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064" y="491613"/>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essuna descrizione della foto disponibile.">
            <a:extLst>
              <a:ext uri="{FF2B5EF4-FFF2-40B4-BE49-F238E27FC236}">
                <a16:creationId xmlns:a16="http://schemas.microsoft.com/office/drawing/2014/main" id="{6EA7950A-66E1-4F61-BD13-C5065C611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650" y="809625"/>
            <a:ext cx="4838700" cy="6048375"/>
          </a:xfrm>
          <a:prstGeom prst="rect">
            <a:avLst/>
          </a:prstGeom>
          <a:noFill/>
          <a:effectLst>
            <a:glow rad="127000">
              <a:schemeClr val="accent4">
                <a:lumMod val="5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83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480A0E-2D54-4CB4-AF6C-F013DA6B9E4D}"/>
              </a:ext>
            </a:extLst>
          </p:cNvPr>
          <p:cNvSpPr>
            <a:spLocks noGrp="1"/>
          </p:cNvSpPr>
          <p:nvPr>
            <p:ph type="title"/>
          </p:nvPr>
        </p:nvSpPr>
        <p:spPr>
          <a:xfrm>
            <a:off x="838200" y="365125"/>
            <a:ext cx="10515600" cy="844243"/>
          </a:xfrm>
        </p:spPr>
        <p:txBody>
          <a:bodyPr>
            <a:normAutofit/>
          </a:bodyPr>
          <a:lstStyle/>
          <a:p>
            <a:pPr algn="ctr"/>
            <a:r>
              <a:rPr lang="it-IT" sz="2800" b="1" dirty="0">
                <a:latin typeface="+mn-lt"/>
              </a:rPr>
              <a:t> </a:t>
            </a:r>
            <a:r>
              <a:rPr lang="it-IT" sz="2400" b="1" dirty="0">
                <a:latin typeface="+mn-lt"/>
              </a:rPr>
              <a:t>Sarcofago dei Tetnies - Cerimonia nuziale</a:t>
            </a:r>
            <a:r>
              <a:rPr lang="it-IT" sz="2800" b="1" dirty="0">
                <a:latin typeface="+mn-lt"/>
              </a:rPr>
              <a:t>  </a:t>
            </a:r>
          </a:p>
        </p:txBody>
      </p:sp>
      <p:pic>
        <p:nvPicPr>
          <p:cNvPr id="4" name="Picture 2" descr="Il matrimonio nella cultura etrusca. Intervista archeologa ...">
            <a:extLst>
              <a:ext uri="{FF2B5EF4-FFF2-40B4-BE49-F238E27FC236}">
                <a16:creationId xmlns:a16="http://schemas.microsoft.com/office/drawing/2014/main" id="{AC225BFE-10FC-492B-AFA4-0A20D116CA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580" y="1344875"/>
            <a:ext cx="10534578" cy="5148000"/>
          </a:xfrm>
          <a:prstGeom prst="rect">
            <a:avLst/>
          </a:prstGeom>
          <a:noFill/>
          <a:effectLst>
            <a:glow rad="127000">
              <a:schemeClr val="tx2">
                <a:lumMod val="5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88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95280E0-0FA0-453C-9777-145409032A69}"/>
              </a:ext>
            </a:extLst>
          </p:cNvPr>
          <p:cNvSpPr txBox="1"/>
          <p:nvPr/>
        </p:nvSpPr>
        <p:spPr>
          <a:xfrm>
            <a:off x="2573518" y="518475"/>
            <a:ext cx="6872139" cy="4676152"/>
          </a:xfrm>
          <a:prstGeom prst="rect">
            <a:avLst/>
          </a:prstGeom>
          <a:noFill/>
        </p:spPr>
        <p:txBody>
          <a:bodyPr wrap="square">
            <a:spAutoFit/>
          </a:bodyPr>
          <a:lstStyle/>
          <a:p>
            <a:pPr algn="ctr">
              <a:lnSpc>
                <a:spcPct val="107000"/>
              </a:lnSpc>
              <a:spcAft>
                <a:spcPts val="800"/>
              </a:spcAft>
            </a:pPr>
            <a:r>
              <a:rPr lang="it-IT" sz="2000" b="1" dirty="0">
                <a:effectLst/>
                <a:latin typeface="Calibri" panose="020F0502020204030204" pitchFamily="34" charset="0"/>
                <a:ea typeface="Calibri" panose="020F0502020204030204" pitchFamily="34" charset="0"/>
                <a:cs typeface="Arial" panose="020B0604020202020204" pitchFamily="34" charset="0"/>
              </a:rPr>
              <a:t>Iliade, canto III  vv. 155- 159; 166-170</a:t>
            </a:r>
          </a:p>
          <a:p>
            <a:pPr algn="ctr">
              <a:lnSpc>
                <a:spcPct val="107000"/>
              </a:lnSpc>
              <a:spcAft>
                <a:spcPts val="800"/>
              </a:spcAft>
            </a:pPr>
            <a:endParaRPr lang="it-IT" sz="20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it-IT" sz="2000" b="1" dirty="0">
                <a:effectLst/>
                <a:latin typeface="Calibri" panose="020F0502020204030204" pitchFamily="34" charset="0"/>
                <a:ea typeface="Calibri" panose="020F0502020204030204" pitchFamily="34" charset="0"/>
                <a:cs typeface="Calibri" panose="020F0502020204030204" pitchFamily="34" charset="0"/>
              </a:rPr>
              <a:t>[…] e Priamo ad Elena volse la voce:</a:t>
            </a:r>
            <a:br>
              <a:rPr lang="it-IT" sz="2000" b="1" dirty="0">
                <a:effectLst/>
                <a:latin typeface="Calibri" panose="020F0502020204030204" pitchFamily="34" charset="0"/>
                <a:ea typeface="Calibri" panose="020F0502020204030204" pitchFamily="34" charset="0"/>
                <a:cs typeface="Calibri" panose="020F0502020204030204" pitchFamily="34" charset="0"/>
              </a:rPr>
            </a:br>
            <a:r>
              <a:rPr lang="it-IT" sz="2000" b="1" dirty="0">
                <a:effectLst/>
                <a:latin typeface="Calibri" panose="020F0502020204030204" pitchFamily="34" charset="0"/>
                <a:ea typeface="Calibri" panose="020F0502020204030204" pitchFamily="34" charset="0"/>
                <a:cs typeface="Calibri" panose="020F0502020204030204" pitchFamily="34" charset="0"/>
              </a:rPr>
              <a:t>“Vien pure avanti, siedi vicino a me, figlia mia,</a:t>
            </a:r>
            <a:br>
              <a:rPr lang="it-IT" sz="2000" b="1" dirty="0">
                <a:effectLst/>
                <a:latin typeface="Calibri" panose="020F0502020204030204" pitchFamily="34" charset="0"/>
                <a:ea typeface="Calibri" panose="020F0502020204030204" pitchFamily="34" charset="0"/>
                <a:cs typeface="Calibri" panose="020F0502020204030204" pitchFamily="34" charset="0"/>
              </a:rPr>
            </a:br>
            <a:r>
              <a:rPr lang="it-IT" sz="2000" b="1" dirty="0">
                <a:effectLst/>
                <a:latin typeface="Calibri" panose="020F0502020204030204" pitchFamily="34" charset="0"/>
                <a:ea typeface="Calibri" panose="020F0502020204030204" pitchFamily="34" charset="0"/>
                <a:cs typeface="Calibri" panose="020F0502020204030204" pitchFamily="34" charset="0"/>
              </a:rPr>
              <a:t>ché tu veda l’antico tuo sposo, e i congiunti, e gli amici.</a:t>
            </a:r>
            <a:br>
              <a:rPr lang="it-IT" sz="2000" b="1" dirty="0">
                <a:effectLst/>
                <a:latin typeface="Calibri" panose="020F0502020204030204" pitchFamily="34" charset="0"/>
                <a:ea typeface="Calibri" panose="020F0502020204030204" pitchFamily="34" charset="0"/>
                <a:cs typeface="Calibri" panose="020F0502020204030204" pitchFamily="34" charset="0"/>
              </a:rPr>
            </a:br>
            <a:r>
              <a:rPr lang="it-IT" sz="2000" b="1" dirty="0">
                <a:effectLst/>
                <a:latin typeface="Calibri" panose="020F0502020204030204" pitchFamily="34" charset="0"/>
                <a:ea typeface="Calibri" panose="020F0502020204030204" pitchFamily="34" charset="0"/>
                <a:cs typeface="Calibri" panose="020F0502020204030204" pitchFamily="34" charset="0"/>
              </a:rPr>
              <a:t>Colpevole non sei tu: colpevoli sono i Celesti,</a:t>
            </a:r>
            <a:br>
              <a:rPr lang="it-IT" sz="2000" b="1" dirty="0">
                <a:effectLst/>
                <a:latin typeface="Calibri" panose="020F0502020204030204" pitchFamily="34" charset="0"/>
                <a:ea typeface="Calibri" panose="020F0502020204030204" pitchFamily="34" charset="0"/>
                <a:cs typeface="Calibri" panose="020F0502020204030204" pitchFamily="34" charset="0"/>
              </a:rPr>
            </a:br>
            <a:r>
              <a:rPr lang="it-IT" sz="2000" b="1" dirty="0">
                <a:effectLst/>
                <a:latin typeface="Calibri" panose="020F0502020204030204" pitchFamily="34" charset="0"/>
                <a:ea typeface="Calibri" panose="020F0502020204030204" pitchFamily="34" charset="0"/>
                <a:cs typeface="Calibri" panose="020F0502020204030204" pitchFamily="34" charset="0"/>
              </a:rPr>
              <a:t>che suscitar contro me degli Atridi la guerra funesta”.</a:t>
            </a:r>
            <a:endParaRPr lang="it-IT" sz="20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it-IT" sz="2000" b="1" dirty="0">
                <a:effectLst/>
                <a:latin typeface="Calibri" panose="020F0502020204030204" pitchFamily="34" charset="0"/>
                <a:ea typeface="Calibri" panose="020F0502020204030204" pitchFamily="34" charset="0"/>
                <a:cs typeface="Calibri" panose="020F0502020204030204" pitchFamily="34" charset="0"/>
              </a:rPr>
              <a:t>[…]</a:t>
            </a:r>
            <a:endParaRPr lang="it-IT" sz="2000" b="1" dirty="0">
              <a:effectLst/>
              <a:latin typeface="Calibri" panose="020F0502020204030204" pitchFamily="34" charset="0"/>
              <a:ea typeface="Calibri" panose="020F0502020204030204" pitchFamily="34" charset="0"/>
              <a:cs typeface="Arial" panose="020B0604020202020204" pitchFamily="34" charset="0"/>
            </a:endParaRPr>
          </a:p>
          <a:p>
            <a:pPr indent="306070" algn="ctr"/>
            <a:r>
              <a:rPr lang="it-IT" sz="2000" b="1" dirty="0">
                <a:effectLst/>
                <a:latin typeface="Calibri" panose="020F0502020204030204" pitchFamily="34" charset="0"/>
                <a:ea typeface="Times New Roman" panose="02020603050405020304" pitchFamily="18" charset="0"/>
                <a:cs typeface="Calibri" panose="020F0502020204030204" pitchFamily="34" charset="0"/>
              </a:rPr>
              <a:t>“Suocero caro, io provo per te riverenza e timore.</a:t>
            </a:r>
            <a:br>
              <a:rPr lang="it-IT" sz="2000" b="1" dirty="0">
                <a:effectLst/>
                <a:latin typeface="Calibri" panose="020F0502020204030204" pitchFamily="34" charset="0"/>
                <a:ea typeface="Times New Roman" panose="02020603050405020304" pitchFamily="18" charset="0"/>
                <a:cs typeface="Calibri" panose="020F0502020204030204" pitchFamily="34" charset="0"/>
              </a:rPr>
            </a:br>
            <a:r>
              <a:rPr lang="it-IT" sz="2000" b="1" dirty="0">
                <a:effectLst/>
                <a:latin typeface="Calibri" panose="020F0502020204030204" pitchFamily="34" charset="0"/>
                <a:ea typeface="Times New Roman" panose="02020603050405020304" pitchFamily="18" charset="0"/>
                <a:cs typeface="Calibri" panose="020F0502020204030204" pitchFamily="34" charset="0"/>
              </a:rPr>
              <a:t>Così la mala morte colpita m’avesse, quand’io</a:t>
            </a:r>
            <a:br>
              <a:rPr lang="it-IT" sz="2000" b="1" dirty="0">
                <a:effectLst/>
                <a:latin typeface="Calibri" panose="020F0502020204030204" pitchFamily="34" charset="0"/>
                <a:ea typeface="Times New Roman" panose="02020603050405020304" pitchFamily="18" charset="0"/>
                <a:cs typeface="Calibri" panose="020F0502020204030204" pitchFamily="34" charset="0"/>
              </a:rPr>
            </a:br>
            <a:r>
              <a:rPr lang="it-IT" sz="2000" b="1" dirty="0">
                <a:effectLst/>
                <a:latin typeface="Calibri" panose="020F0502020204030204" pitchFamily="34" charset="0"/>
                <a:ea typeface="Times New Roman" panose="02020603050405020304" pitchFamily="18" charset="0"/>
                <a:cs typeface="Calibri" panose="020F0502020204030204" pitchFamily="34" charset="0"/>
              </a:rPr>
              <a:t>qui col tuo figlio venni, lasciando il mio sposo, gli amici,</a:t>
            </a:r>
            <a:endParaRPr lang="it-IT" sz="2000" b="1" dirty="0">
              <a:effectLst/>
              <a:latin typeface="Calibri" panose="020F0502020204030204" pitchFamily="34" charset="0"/>
              <a:ea typeface="Calibri" panose="020F0502020204030204" pitchFamily="34" charset="0"/>
              <a:cs typeface="Arial" panose="020B0604020202020204" pitchFamily="34" charset="0"/>
            </a:endParaRPr>
          </a:p>
          <a:p>
            <a:pPr indent="306070" algn="ctr"/>
            <a:r>
              <a:rPr lang="it-IT" sz="2000" b="1" dirty="0">
                <a:effectLst/>
                <a:latin typeface="Calibri" panose="020F0502020204030204" pitchFamily="34" charset="0"/>
                <a:ea typeface="Times New Roman" panose="02020603050405020304" pitchFamily="18" charset="0"/>
                <a:cs typeface="Calibri" panose="020F0502020204030204" pitchFamily="34" charset="0"/>
              </a:rPr>
              <a:t>la mia tenera figlia, le mie predilette compagne.</a:t>
            </a:r>
            <a:br>
              <a:rPr lang="it-IT" sz="2000" b="1" dirty="0">
                <a:effectLst/>
                <a:latin typeface="Calibri" panose="020F0502020204030204" pitchFamily="34" charset="0"/>
                <a:ea typeface="Times New Roman" panose="02020603050405020304" pitchFamily="18" charset="0"/>
                <a:cs typeface="Calibri" panose="020F0502020204030204" pitchFamily="34" charset="0"/>
              </a:rPr>
            </a:br>
            <a:r>
              <a:rPr lang="it-IT" sz="2000" b="1" dirty="0">
                <a:effectLst/>
                <a:latin typeface="Calibri" panose="020F0502020204030204" pitchFamily="34" charset="0"/>
                <a:ea typeface="Times New Roman" panose="02020603050405020304" pitchFamily="18" charset="0"/>
                <a:cs typeface="Calibri" panose="020F0502020204030204" pitchFamily="34" charset="0"/>
              </a:rPr>
              <a:t>Ma questo non avvenne; perciò mi distruggo nel pianto”.</a:t>
            </a:r>
            <a:endParaRPr lang="it-IT"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706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44323" y="848412"/>
            <a:ext cx="10609477" cy="207390"/>
          </a:xfrm>
        </p:spPr>
        <p:txBody>
          <a:bodyPr>
            <a:normAutofit fontScale="90000"/>
          </a:bodyPr>
          <a:lstStyle/>
          <a:p>
            <a:r>
              <a:rPr lang="it-IT" sz="2000" b="1" dirty="0">
                <a:latin typeface="+mn-lt"/>
              </a:rPr>
              <a:t>GRACE PALEY: </a:t>
            </a:r>
            <a:r>
              <a:rPr lang="it-IT" sz="2200" b="1" dirty="0">
                <a:solidFill>
                  <a:srgbClr val="333333"/>
                </a:solidFill>
                <a:effectLst/>
                <a:latin typeface="+mn-lt"/>
                <a:ea typeface="Times New Roman" panose="02020603050405020304" pitchFamily="18" charset="0"/>
              </a:rPr>
              <a:t>Non ha avuto molto tempo per la scrittura, che pure è stata per lei un’identità, la sua voce, la sua etica, il suo cosa ci faccio io al mondo, avendo posto, in quell’io, il suo essere donna, figlia, moglie, madre, nonna, amica, vicina di casa; un io che è stato tutt’uno con </a:t>
            </a:r>
            <a:r>
              <a:rPr lang="it-IT" sz="2200" b="1" dirty="0">
                <a:solidFill>
                  <a:srgbClr val="333333"/>
                </a:solidFill>
                <a:latin typeface="+mn-lt"/>
                <a:ea typeface="Times New Roman" panose="02020603050405020304" pitchFamily="18" charset="0"/>
              </a:rPr>
              <a:t>le altre donne</a:t>
            </a:r>
            <a:r>
              <a:rPr lang="it-IT" sz="2200" b="1" dirty="0">
                <a:solidFill>
                  <a:srgbClr val="333333"/>
                </a:solidFill>
                <a:effectLst/>
                <a:latin typeface="+mn-lt"/>
                <a:ea typeface="Times New Roman" panose="02020603050405020304" pitchFamily="18" charset="0"/>
              </a:rPr>
              <a:t> e con il bisogno di dar loro voce.</a:t>
            </a:r>
            <a:br>
              <a:rPr lang="it-IT" sz="2200" b="1" dirty="0">
                <a:effectLst/>
                <a:latin typeface="+mn-lt"/>
                <a:ea typeface="Times New Roman" panose="02020603050405020304" pitchFamily="18" charset="0"/>
              </a:rPr>
            </a:br>
            <a:br>
              <a:rPr lang="it-IT" sz="2000" b="1" dirty="0">
                <a:latin typeface="Georgia" panose="02040502050405020303" pitchFamily="18" charset="0"/>
              </a:rPr>
            </a:br>
            <a:r>
              <a:rPr lang="it-IT" sz="2000" b="1" dirty="0">
                <a:latin typeface="Georgia" panose="02040502050405020303" pitchFamily="18" charset="0"/>
              </a:rPr>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31" y="2364396"/>
            <a:ext cx="1888272" cy="3348000"/>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4504" y="4038396"/>
            <a:ext cx="3415166" cy="2556000"/>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2871" y="2930209"/>
            <a:ext cx="3553929" cy="2628000"/>
          </a:xfrm>
          <a:prstGeom prst="rect">
            <a:avLst/>
          </a:prstGeom>
        </p:spPr>
      </p:pic>
      <p:pic>
        <p:nvPicPr>
          <p:cNvPr id="11" name="Immagine 10" descr="Paley"/>
          <p:cNvPicPr/>
          <p:nvPr/>
        </p:nvPicPr>
        <p:blipFill>
          <a:blip r:embed="rId6">
            <a:extLst>
              <a:ext uri="{28A0092B-C50C-407E-A947-70E740481C1C}">
                <a14:useLocalDpi xmlns:a14="http://schemas.microsoft.com/office/drawing/2010/main" val="0"/>
              </a:ext>
            </a:extLst>
          </a:blip>
          <a:srcRect/>
          <a:stretch>
            <a:fillRect/>
          </a:stretch>
        </p:blipFill>
        <p:spPr bwMode="auto">
          <a:xfrm>
            <a:off x="3682087" y="1269099"/>
            <a:ext cx="3780000" cy="2556000"/>
          </a:xfrm>
          <a:prstGeom prst="rect">
            <a:avLst/>
          </a:prstGeom>
          <a:noFill/>
          <a:ln>
            <a:noFill/>
          </a:ln>
        </p:spPr>
      </p:pic>
    </p:spTree>
    <p:extLst>
      <p:ext uri="{BB962C8B-B14F-4D97-AF65-F5344CB8AC3E}">
        <p14:creationId xmlns:p14="http://schemas.microsoft.com/office/powerpoint/2010/main" val="2349870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420FC92-FDB8-43FE-9586-21C717692C53}"/>
              </a:ext>
            </a:extLst>
          </p:cNvPr>
          <p:cNvSpPr txBox="1"/>
          <p:nvPr/>
        </p:nvSpPr>
        <p:spPr>
          <a:xfrm>
            <a:off x="1799618" y="953312"/>
            <a:ext cx="7900564" cy="1865062"/>
          </a:xfrm>
          <a:prstGeom prst="rect">
            <a:avLst/>
          </a:prstGeom>
          <a:noFill/>
        </p:spPr>
        <p:txBody>
          <a:bodyPr wrap="square">
            <a:spAutoFit/>
          </a:bodyPr>
          <a:lstStyle/>
          <a:p>
            <a:pPr>
              <a:lnSpc>
                <a:spcPct val="107000"/>
              </a:lnSpc>
              <a:spcAft>
                <a:spcPts val="800"/>
              </a:spcAft>
            </a:pPr>
            <a:r>
              <a:rPr lang="it-IT" sz="1800" b="1" dirty="0">
                <a:effectLst/>
                <a:latin typeface="Calibri" panose="020F0502020204030204" pitchFamily="34" charset="0"/>
                <a:ea typeface="Calibri" panose="020F0502020204030204" pitchFamily="34" charset="0"/>
                <a:cs typeface="Arial" panose="020B0604020202020204" pitchFamily="34" charset="0"/>
              </a:rPr>
              <a:t>                Cattedrale                                                                    Ventre oscuro di balena</a:t>
            </a:r>
            <a:endParaRPr lang="it-IT" sz="14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it-IT" sz="6000" b="1" dirty="0">
                <a:effectLst/>
                <a:latin typeface="Calibri" panose="020F0502020204030204" pitchFamily="34" charset="0"/>
                <a:ea typeface="Calibri" panose="020F0502020204030204" pitchFamily="34" charset="0"/>
                <a:cs typeface="Calibri" panose="020F0502020204030204" pitchFamily="34" charset="0"/>
              </a:rPr>
              <a:t>χ</a:t>
            </a:r>
            <a:endParaRPr lang="it-I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b="1">
                <a:effectLst/>
                <a:latin typeface="Calibri" panose="020F0502020204030204" pitchFamily="34" charset="0"/>
                <a:ea typeface="Calibri" panose="020F0502020204030204" pitchFamily="34" charset="0"/>
                <a:cs typeface="Calibri" panose="020F0502020204030204" pitchFamily="34" charset="0"/>
              </a:rPr>
              <a:t>                          Eco </a:t>
            </a:r>
            <a:r>
              <a:rPr lang="it-IT" sz="1800" b="1" dirty="0">
                <a:effectLst/>
                <a:latin typeface="Calibri" panose="020F0502020204030204" pitchFamily="34" charset="0"/>
                <a:ea typeface="Calibri" panose="020F0502020204030204" pitchFamily="34" charset="0"/>
                <a:cs typeface="Calibri" panose="020F0502020204030204" pitchFamily="34" charset="0"/>
              </a:rPr>
              <a:t>di mare                                                         </a:t>
            </a:r>
            <a:r>
              <a:rPr lang="it-IT" b="1" dirty="0">
                <a:effectLst/>
                <a:latin typeface="Calibri" panose="020F0502020204030204" pitchFamily="34" charset="0"/>
                <a:ea typeface="Calibri" panose="020F0502020204030204" pitchFamily="34" charset="0"/>
                <a:cs typeface="Calibri" panose="020F0502020204030204" pitchFamily="34" charset="0"/>
              </a:rPr>
              <a:t>Corale antico</a:t>
            </a:r>
            <a:r>
              <a:rPr lang="it-IT" sz="1800" b="1" dirty="0">
                <a:effectLst/>
                <a:latin typeface="Calibri" panose="020F0502020204030204" pitchFamily="34" charset="0"/>
                <a:ea typeface="Calibri" panose="020F0502020204030204" pitchFamily="34" charset="0"/>
                <a:cs typeface="Calibri" panose="020F0502020204030204" pitchFamily="34" charset="0"/>
              </a:rPr>
              <a:t>                                                                                                                                  </a:t>
            </a:r>
            <a:endParaRPr lang="it-IT" dirty="0"/>
          </a:p>
        </p:txBody>
      </p:sp>
      <p:sp>
        <p:nvSpPr>
          <p:cNvPr id="5" name="CasellaDiTesto 4">
            <a:extLst>
              <a:ext uri="{FF2B5EF4-FFF2-40B4-BE49-F238E27FC236}">
                <a16:creationId xmlns:a16="http://schemas.microsoft.com/office/drawing/2014/main" id="{746F4BAD-40C0-4A74-93FE-134E54583812}"/>
              </a:ext>
            </a:extLst>
          </p:cNvPr>
          <p:cNvSpPr txBox="1"/>
          <p:nvPr/>
        </p:nvSpPr>
        <p:spPr>
          <a:xfrm>
            <a:off x="1799618" y="3229583"/>
            <a:ext cx="7646668" cy="537971"/>
          </a:xfrm>
          <a:prstGeom prst="rect">
            <a:avLst/>
          </a:prstGeom>
          <a:noFill/>
        </p:spPr>
        <p:txBody>
          <a:bodyPr wrap="square">
            <a:spAutoFit/>
          </a:bodyPr>
          <a:lstStyle/>
          <a:p>
            <a:pPr algn="ctr"/>
            <a:r>
              <a:rPr lang="it-IT" sz="2800" b="1" dirty="0">
                <a:effectLst/>
                <a:latin typeface="Calibri" panose="020F0502020204030204" pitchFamily="34" charset="0"/>
                <a:ea typeface="Calibri" panose="020F0502020204030204" pitchFamily="34" charset="0"/>
                <a:cs typeface="Arial" panose="020B0604020202020204" pitchFamily="34" charset="0"/>
              </a:rPr>
              <a:t>Il chiasmo</a:t>
            </a:r>
            <a:endParaRPr lang="it-IT" sz="2800" dirty="0"/>
          </a:p>
        </p:txBody>
      </p:sp>
    </p:spTree>
    <p:extLst>
      <p:ext uri="{BB962C8B-B14F-4D97-AF65-F5344CB8AC3E}">
        <p14:creationId xmlns:p14="http://schemas.microsoft.com/office/powerpoint/2010/main" val="248669982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518</Words>
  <Application>Microsoft Office PowerPoint</Application>
  <PresentationFormat>Widescreen</PresentationFormat>
  <Paragraphs>39</Paragraphs>
  <Slides>16</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Calibri Light</vt:lpstr>
      <vt:lpstr>Georgia</vt:lpstr>
      <vt:lpstr>Tema di Office</vt:lpstr>
      <vt:lpstr>6. Passione d’amore: La voce delle poetesse</vt:lpstr>
      <vt:lpstr>Presentazione standard di PowerPoint</vt:lpstr>
      <vt:lpstr>Akhenaten (1353- 1336 a.C.) e la grande sposa reale Nefertiti  Stele - Museo Egizio, Berlino</vt:lpstr>
      <vt:lpstr>Scene di banchetto nell’antico Egitto.  </vt:lpstr>
      <vt:lpstr>Sarcofago bisomo di Larth Tetnies e Thanchvil Tarnai - Vulci 340 a.C. Travertino – Museum of Fine Arts, Boston </vt:lpstr>
      <vt:lpstr> Sarcofago dei Tetnies - Cerimonia nuziale  </vt:lpstr>
      <vt:lpstr>Presentazione standard di PowerPoint</vt:lpstr>
      <vt:lpstr>GRACE PALEY: Non ha avuto molto tempo per la scrittura, che pure è stata per lei un’identità, la sua voce, la sua etica, il suo cosa ci faccio io al mondo, avendo posto, in quell’io, il suo essere donna, figlia, moglie, madre, nonna, amica, vicina di casa; un io che è stato tutt’uno con le altre donne e con il bisogno di dar loro voce.   </vt:lpstr>
      <vt:lpstr>Presentazione standard di PowerPoint</vt:lpstr>
      <vt:lpstr>Egon SCHIELE (1890 – 1918): Coppia di amanti, 1914-1915 matita, gouache e acquerello su carta cm 47,4 x 31,9 – Leopold Museum, Vienna</vt:lpstr>
      <vt:lpstr>Marc CHAGALL (1887-1985) : Compleanno, 1915  olio su cartone – cm 81x100  MoMA, New York</vt:lpstr>
      <vt:lpstr>Marc CHAGALL (1887-1985): La passeggiata, 1918 olio su tela - cm 170 x 163,2 - Museo di Stato Russo, San Pietroburgo</vt:lpstr>
      <vt:lpstr>Pablo Picasso (1881-1973): L’appuntamento (o L’abbraccio) 1900 olio su tela  cm 53 x 56  – Museo Puškin, Mosca</vt:lpstr>
      <vt:lpstr>Pablo PICASSO (1881-1973): Il Bacio, 1925  olio su tela, cm 130,5 x 97,7 – Musée National Picasso, Parigi</vt:lpstr>
      <vt:lpstr>Pablo Picasso (1881-1973): Figure in riva al mare (Bacio) 1931 olio su tela cm 47 x 31 - Musée National Picasso, Parigi </vt:lpstr>
      <vt:lpstr>Pablo Picasso (1881-1973): Il bacio 1969 olio su tela cm 97,7 x 130,5 - Musée National Picasso, Parigi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Passione d’amore: La voce delle poetesse</dc:title>
  <dc:creator>Ines Son</dc:creator>
  <cp:lastModifiedBy>Terzi Angiola</cp:lastModifiedBy>
  <cp:revision>1</cp:revision>
  <dcterms:created xsi:type="dcterms:W3CDTF">2024-11-05T07:28:52Z</dcterms:created>
  <dcterms:modified xsi:type="dcterms:W3CDTF">2024-11-07T13:58:08Z</dcterms:modified>
</cp:coreProperties>
</file>