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310" r:id="rId5"/>
    <p:sldId id="316" r:id="rId6"/>
    <p:sldId id="315" r:id="rId7"/>
    <p:sldId id="317" r:id="rId8"/>
    <p:sldId id="309" r:id="rId9"/>
    <p:sldId id="318" r:id="rId10"/>
    <p:sldId id="312" r:id="rId11"/>
    <p:sldId id="319" r:id="rId12"/>
    <p:sldId id="311" r:id="rId13"/>
    <p:sldId id="306" r:id="rId14"/>
    <p:sldId id="305" r:id="rId15"/>
    <p:sldId id="320" r:id="rId16"/>
    <p:sldId id="314" r:id="rId17"/>
    <p:sldId id="321" r:id="rId18"/>
    <p:sldId id="303" r:id="rId19"/>
    <p:sldId id="322" r:id="rId20"/>
    <p:sldId id="323" r:id="rId21"/>
  </p:sldIdLst>
  <p:sldSz cx="12192000" cy="6858000"/>
  <p:notesSz cx="6858000" cy="9144000"/>
  <p:defaultTextStyle>
    <a:defPPr rtl="0">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78" d="100"/>
          <a:sy n="78" d="100"/>
        </p:scale>
        <p:origin x="87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82" d="100"/>
          <a:sy n="82" d="100"/>
        </p:scale>
        <p:origin x="39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67E5D312-C169-41F1-8E0D-4173F5FE31CF}" type="datetime1">
              <a:rPr lang="it-IT" smtClean="0"/>
              <a:t>01/10/2024</a:t>
            </a:fld>
            <a:endParaRPr lang="it-IT" dirty="0"/>
          </a:p>
        </p:txBody>
      </p:sp>
      <p:sp>
        <p:nvSpPr>
          <p:cNvPr id="4" name="Segnaposto piè di pagina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5" name="Segnaposto numero diapositiva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DD56CFAD-C154-4C9C-AD01-665A5055065E}" type="slidenum">
              <a:rPr lang="it-IT" smtClean="0"/>
              <a:t>‹N›</a:t>
            </a:fld>
            <a:endParaRPr lang="it-IT"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fld id="{A174AE64-BF83-4F3F-AC93-80CEA62E363E}" type="datetime1">
              <a:rPr lang="it-IT" smtClean="0"/>
              <a:pPr/>
              <a:t>01/10/2024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F5B62BC0-7DC4-4569-951D-2BB9475345C6}" type="slidenum">
              <a:rPr lang="it-IT" noProof="0" smtClean="0"/>
              <a:t>‹N›</a:t>
            </a:fld>
            <a:endParaRPr lang="it-IT" noProof="0"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1</a:t>
            </a:fld>
            <a:endParaRPr lang="it-IT" noProof="0" dirty="0"/>
          </a:p>
        </p:txBody>
      </p:sp>
    </p:spTree>
    <p:extLst>
      <p:ext uri="{BB962C8B-B14F-4D97-AF65-F5344CB8AC3E}">
        <p14:creationId xmlns:p14="http://schemas.microsoft.com/office/powerpoint/2010/main" val="3937367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15</a:t>
            </a:fld>
            <a:endParaRPr lang="it-IT" noProof="0" dirty="0"/>
          </a:p>
        </p:txBody>
      </p:sp>
    </p:spTree>
    <p:extLst>
      <p:ext uri="{BB962C8B-B14F-4D97-AF65-F5344CB8AC3E}">
        <p14:creationId xmlns:p14="http://schemas.microsoft.com/office/powerpoint/2010/main" val="9084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16</a:t>
            </a:fld>
            <a:endParaRPr lang="it-IT" noProof="0" dirty="0"/>
          </a:p>
        </p:txBody>
      </p:sp>
    </p:spTree>
    <p:extLst>
      <p:ext uri="{BB962C8B-B14F-4D97-AF65-F5344CB8AC3E}">
        <p14:creationId xmlns:p14="http://schemas.microsoft.com/office/powerpoint/2010/main" val="211076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17</a:t>
            </a:fld>
            <a:endParaRPr lang="it-IT" noProof="0" dirty="0"/>
          </a:p>
        </p:txBody>
      </p:sp>
    </p:spTree>
    <p:extLst>
      <p:ext uri="{BB962C8B-B14F-4D97-AF65-F5344CB8AC3E}">
        <p14:creationId xmlns:p14="http://schemas.microsoft.com/office/powerpoint/2010/main" val="47866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5</a:t>
            </a:fld>
            <a:endParaRPr lang="it-IT" noProof="0" dirty="0"/>
          </a:p>
        </p:txBody>
      </p:sp>
    </p:spTree>
    <p:extLst>
      <p:ext uri="{BB962C8B-B14F-4D97-AF65-F5344CB8AC3E}">
        <p14:creationId xmlns:p14="http://schemas.microsoft.com/office/powerpoint/2010/main" val="326119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7</a:t>
            </a:fld>
            <a:endParaRPr lang="it-IT" noProof="0" dirty="0"/>
          </a:p>
        </p:txBody>
      </p:sp>
    </p:spTree>
    <p:extLst>
      <p:ext uri="{BB962C8B-B14F-4D97-AF65-F5344CB8AC3E}">
        <p14:creationId xmlns:p14="http://schemas.microsoft.com/office/powerpoint/2010/main" val="321963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9</a:t>
            </a:fld>
            <a:endParaRPr lang="it-IT" noProof="0" dirty="0"/>
          </a:p>
        </p:txBody>
      </p:sp>
    </p:spTree>
    <p:extLst>
      <p:ext uri="{BB962C8B-B14F-4D97-AF65-F5344CB8AC3E}">
        <p14:creationId xmlns:p14="http://schemas.microsoft.com/office/powerpoint/2010/main" val="219974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10</a:t>
            </a:fld>
            <a:endParaRPr lang="it-IT" noProof="0" dirty="0"/>
          </a:p>
        </p:txBody>
      </p:sp>
    </p:spTree>
    <p:extLst>
      <p:ext uri="{BB962C8B-B14F-4D97-AF65-F5344CB8AC3E}">
        <p14:creationId xmlns:p14="http://schemas.microsoft.com/office/powerpoint/2010/main" val="286734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11</a:t>
            </a:fld>
            <a:endParaRPr lang="it-IT" noProof="0" dirty="0"/>
          </a:p>
        </p:txBody>
      </p:sp>
    </p:spTree>
    <p:extLst>
      <p:ext uri="{BB962C8B-B14F-4D97-AF65-F5344CB8AC3E}">
        <p14:creationId xmlns:p14="http://schemas.microsoft.com/office/powerpoint/2010/main" val="97347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12</a:t>
            </a:fld>
            <a:endParaRPr lang="it-IT" noProof="0" dirty="0"/>
          </a:p>
        </p:txBody>
      </p:sp>
    </p:spTree>
    <p:extLst>
      <p:ext uri="{BB962C8B-B14F-4D97-AF65-F5344CB8AC3E}">
        <p14:creationId xmlns:p14="http://schemas.microsoft.com/office/powerpoint/2010/main" val="212449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13</a:t>
            </a:fld>
            <a:endParaRPr lang="it-IT" noProof="0" dirty="0"/>
          </a:p>
        </p:txBody>
      </p:sp>
    </p:spTree>
    <p:extLst>
      <p:ext uri="{BB962C8B-B14F-4D97-AF65-F5344CB8AC3E}">
        <p14:creationId xmlns:p14="http://schemas.microsoft.com/office/powerpoint/2010/main" val="117651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F5B62BC0-7DC4-4569-951D-2BB9475345C6}" type="slidenum">
              <a:rPr lang="it-IT" noProof="0" smtClean="0"/>
              <a:t>14</a:t>
            </a:fld>
            <a:endParaRPr lang="it-IT" noProof="0" dirty="0"/>
          </a:p>
        </p:txBody>
      </p:sp>
    </p:spTree>
    <p:extLst>
      <p:ext uri="{BB962C8B-B14F-4D97-AF65-F5344CB8AC3E}">
        <p14:creationId xmlns:p14="http://schemas.microsoft.com/office/powerpoint/2010/main" val="122480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bg>
      <p:bgPr>
        <a:solidFill>
          <a:schemeClr val="accent4">
            <a:lumMod val="50000"/>
          </a:schemeClr>
        </a:solidFill>
        <a:effectLst/>
      </p:bgPr>
    </p:bg>
    <p:spTree>
      <p:nvGrpSpPr>
        <p:cNvPr id="1" name=""/>
        <p:cNvGrpSpPr/>
        <p:nvPr/>
      </p:nvGrpSpPr>
      <p:grpSpPr>
        <a:xfrm>
          <a:off x="0" y="0"/>
          <a:ext cx="0" cy="0"/>
          <a:chOff x="0" y="0"/>
          <a:chExt cx="0" cy="0"/>
        </a:xfrm>
      </p:grpSpPr>
      <p:sp>
        <p:nvSpPr>
          <p:cNvPr id="7" name="Segnaposto immagine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rtlCol="0"/>
          <a:lstStyle>
            <a:lvl1pPr marL="0" indent="0" algn="ctr">
              <a:buNone/>
              <a:defRPr lang="it-IT">
                <a:solidFill>
                  <a:schemeClr val="bg1"/>
                </a:solidFill>
              </a:defRPr>
            </a:lvl1pPr>
          </a:lstStyle>
          <a:p>
            <a:pPr rtl="0"/>
            <a:r>
              <a:rPr lang="it-IT"/>
              <a:t>Fai clic per aggiungere una foto</a:t>
            </a:r>
          </a:p>
        </p:txBody>
      </p:sp>
      <p:sp>
        <p:nvSpPr>
          <p:cNvPr id="2" name="Titolo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rtlCol="0" anchor="ctr"/>
          <a:lstStyle>
            <a:lvl1pPr algn="ctr">
              <a:defRPr lang="it-IT" sz="5400" b="1" cap="all" spc="100" baseline="0">
                <a:solidFill>
                  <a:schemeClr val="accent1"/>
                </a:solidFill>
              </a:defRPr>
            </a:lvl1pPr>
          </a:lstStyle>
          <a:p>
            <a:pPr rtl="0"/>
            <a:r>
              <a:rPr lang="it-IT"/>
              <a:t>Fare clic per inserire il titolo</a:t>
            </a:r>
          </a:p>
        </p:txBody>
      </p:sp>
    </p:spTree>
    <p:extLst>
      <p:ext uri="{BB962C8B-B14F-4D97-AF65-F5344CB8AC3E}">
        <p14:creationId xmlns:p14="http://schemas.microsoft.com/office/powerpoint/2010/main" val="114832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i finanziari">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2" name="Titolo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rtlCol="0" anchor="ctr"/>
          <a:lstStyle>
            <a:lvl1pPr algn="ctr">
              <a:lnSpc>
                <a:spcPct val="100000"/>
              </a:lnSpc>
              <a:defRPr lang="it-IT" sz="2400" cap="all" spc="100" baseline="0">
                <a:solidFill>
                  <a:schemeClr val="accent2"/>
                </a:solidFill>
              </a:defRPr>
            </a:lvl1pPr>
          </a:lstStyle>
          <a:p>
            <a:pPr rtl="0"/>
            <a:r>
              <a:rPr lang="it-IT"/>
              <a:t>Fare clic per inserire il titolo</a:t>
            </a:r>
          </a:p>
        </p:txBody>
      </p:sp>
      <p:sp>
        <p:nvSpPr>
          <p:cNvPr id="12" name="Segnaposto testo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rtlCol="0"/>
          <a:lstStyle>
            <a:lvl1pPr marL="0" indent="0">
              <a:lnSpc>
                <a:spcPct val="125000"/>
              </a:lnSpc>
              <a:spcBef>
                <a:spcPts val="0"/>
              </a:spcBef>
              <a:spcAft>
                <a:spcPts val="600"/>
              </a:spcAft>
              <a:buNone/>
              <a:defRPr lang="it-IT" sz="1800" spc="100" baseline="0"/>
            </a:lvl1pPr>
            <a:lvl2pPr marL="457200" indent="0">
              <a:lnSpc>
                <a:spcPct val="125000"/>
              </a:lnSpc>
              <a:spcBef>
                <a:spcPts val="0"/>
              </a:spcBef>
              <a:spcAft>
                <a:spcPts val="600"/>
              </a:spcAft>
              <a:buNone/>
              <a:defRPr lang="it-IT" sz="1600" spc="100" baseline="0"/>
            </a:lvl2pPr>
            <a:lvl3pPr marL="914400" indent="0">
              <a:lnSpc>
                <a:spcPct val="125000"/>
              </a:lnSpc>
              <a:spcBef>
                <a:spcPts val="0"/>
              </a:spcBef>
              <a:spcAft>
                <a:spcPts val="600"/>
              </a:spcAft>
              <a:buNone/>
              <a:defRPr lang="it-IT" sz="1400" spc="100" baseline="0"/>
            </a:lvl3pPr>
            <a:lvl4pPr marL="1371600" indent="0">
              <a:lnSpc>
                <a:spcPct val="125000"/>
              </a:lnSpc>
              <a:spcBef>
                <a:spcPts val="0"/>
              </a:spcBef>
              <a:spcAft>
                <a:spcPts val="600"/>
              </a:spcAft>
              <a:buNone/>
              <a:defRPr lang="it-IT" sz="1200" spc="100" baseline="0"/>
            </a:lvl4pPr>
            <a:lvl5pPr marL="1828800" indent="0">
              <a:lnSpc>
                <a:spcPct val="125000"/>
              </a:lnSpc>
              <a:spcBef>
                <a:spcPts val="0"/>
              </a:spcBef>
              <a:spcAft>
                <a:spcPts val="600"/>
              </a:spcAft>
              <a:buNone/>
              <a:defRPr lang="it-IT" sz="1200" spc="10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0" name="Segnaposto contenuto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rtlCol="0"/>
          <a:lstStyle>
            <a:lvl1pPr marL="0" indent="0" algn="ctr">
              <a:buNone/>
              <a:defRPr lang="it-IT" sz="1800" cap="all" baseline="0">
                <a:solidFill>
                  <a:schemeClr val="tx1"/>
                </a:solidFill>
              </a:defRPr>
            </a:lvl1pPr>
            <a:lvl2pPr marL="457200" indent="0">
              <a:buNone/>
              <a:defRPr lang="it-IT" sz="1600" cap="all" baseline="0">
                <a:solidFill>
                  <a:schemeClr val="accent5">
                    <a:lumMod val="50000"/>
                  </a:schemeClr>
                </a:solidFill>
              </a:defRPr>
            </a:lvl2pPr>
            <a:lvl3pPr marL="914400" indent="0">
              <a:buNone/>
              <a:defRPr lang="it-IT" sz="1400" cap="all" baseline="0">
                <a:solidFill>
                  <a:schemeClr val="accent5">
                    <a:lumMod val="50000"/>
                  </a:schemeClr>
                </a:solidFill>
              </a:defRPr>
            </a:lvl3pPr>
            <a:lvl4pPr marL="1371600" indent="0">
              <a:buNone/>
              <a:defRPr lang="it-IT" sz="1200" cap="all" baseline="0">
                <a:solidFill>
                  <a:schemeClr val="accent5">
                    <a:lumMod val="50000"/>
                  </a:schemeClr>
                </a:solidFill>
              </a:defRPr>
            </a:lvl4pPr>
            <a:lvl5pPr marL="1828800" indent="0">
              <a:buNone/>
              <a:defRPr lang="it-IT" sz="1200" cap="all" baseline="0">
                <a:solidFill>
                  <a:schemeClr val="accent5">
                    <a:lumMod val="50000"/>
                  </a:schemeClr>
                </a:solidFill>
              </a:defRPr>
            </a:lvl5pPr>
          </a:lstStyle>
          <a:p>
            <a:pPr lvl="0" rtl="0"/>
            <a:r>
              <a:rPr lang="it-IT"/>
              <a:t>Fai clic per aggiungere contenuto</a:t>
            </a:r>
          </a:p>
        </p:txBody>
      </p:sp>
      <p:sp>
        <p:nvSpPr>
          <p:cNvPr id="3" name="Segnaposto data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defPPr>
              <a:defRPr lang="it-IT"/>
            </a:defPPr>
          </a:lstStyle>
          <a:p>
            <a:pPr rtl="0"/>
            <a:r>
              <a:rPr lang="it-IT"/>
              <a:t>20XX</a:t>
            </a:r>
          </a:p>
        </p:txBody>
      </p:sp>
      <p:sp>
        <p:nvSpPr>
          <p:cNvPr id="4" name="Segnaposto piè di pagina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defPPr>
              <a:defRPr lang="it-IT"/>
            </a:defPPr>
          </a:lstStyle>
          <a:p>
            <a:pPr rtl="0"/>
            <a:r>
              <a:rPr lang="it-IT"/>
              <a:t>Presentazione</a:t>
            </a:r>
          </a:p>
        </p:txBody>
      </p:sp>
      <p:sp>
        <p:nvSpPr>
          <p:cNvPr id="5" name="Segnaposto numero diapositiva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lang="it-IT">
                <a:solidFill>
                  <a:schemeClr val="bg1"/>
                </a:solidFill>
                <a:effectLst>
                  <a:outerShdw blurRad="38100" dist="38100" dir="2700000" algn="tl">
                    <a:srgbClr val="000000">
                      <a:alpha val="43137"/>
                    </a:srgbClr>
                  </a:outerShdw>
                </a:effectLst>
              </a:defRPr>
            </a:lvl1pPr>
          </a:lstStyle>
          <a:p>
            <a:pPr rtl="0"/>
            <a:fld id="{EA87306C-81BA-4795-A5CA-9392456A8C1E}" type="slidenum">
              <a:rPr lang="it-IT" smtClean="0"/>
              <a:pPr rtl="0"/>
              <a:t>‹N›</a:t>
            </a:fld>
            <a:endParaRPr lang="it-IT" dirty="0"/>
          </a:p>
        </p:txBody>
      </p:sp>
    </p:spTree>
    <p:extLst>
      <p:ext uri="{BB962C8B-B14F-4D97-AF65-F5344CB8AC3E}">
        <p14:creationId xmlns:p14="http://schemas.microsoft.com/office/powerpoint/2010/main" val="137880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 nostra concorrenz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rtlCol="0" anchor="ctr"/>
          <a:lstStyle>
            <a:lvl1pPr algn="ctr">
              <a:defRPr lang="it-IT" sz="2400" cap="all" spc="100" baseline="0">
                <a:solidFill>
                  <a:schemeClr val="bg1"/>
                </a:solidFill>
              </a:defRPr>
            </a:lvl1pPr>
          </a:lstStyle>
          <a:p>
            <a:pPr rtl="0"/>
            <a:r>
              <a:rPr lang="it-IT"/>
              <a:t>Fare clic per inserire il titolo</a:t>
            </a:r>
          </a:p>
        </p:txBody>
      </p:sp>
      <p:sp>
        <p:nvSpPr>
          <p:cNvPr id="7" name="Segnaposto immagine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rtlCol="0"/>
          <a:lstStyle>
            <a:lvl1pPr marL="0" indent="0" algn="ctr">
              <a:buNone/>
              <a:defRPr lang="it-IT"/>
            </a:lvl1pPr>
          </a:lstStyle>
          <a:p>
            <a:pPr rtl="0"/>
            <a:r>
              <a:rPr lang="it-IT"/>
              <a:t>Fai clic per aggiungere una foto</a:t>
            </a:r>
          </a:p>
        </p:txBody>
      </p:sp>
      <p:sp>
        <p:nvSpPr>
          <p:cNvPr id="11" name="Segnaposto testo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rtlCol="0" anchor="t"/>
          <a:lstStyle>
            <a:lvl1pPr marL="0" indent="0" algn="l">
              <a:lnSpc>
                <a:spcPct val="125000"/>
              </a:lnSpc>
              <a:spcBef>
                <a:spcPts val="0"/>
              </a:spcBef>
              <a:spcAft>
                <a:spcPts val="600"/>
              </a:spcAft>
              <a:buNone/>
              <a:defRPr lang="it-IT" sz="1800" cap="none" spc="100" baseline="0">
                <a:solidFill>
                  <a:schemeClr val="tx1"/>
                </a:solidFill>
                <a:latin typeface="+mn-lt"/>
              </a:defRPr>
            </a:lvl1pPr>
          </a:lstStyle>
          <a:p>
            <a:pPr lvl="0" rtl="0"/>
            <a:r>
              <a:rPr lang="it-IT"/>
              <a:t>Fare clic per inserire il testo</a:t>
            </a:r>
          </a:p>
        </p:txBody>
      </p:sp>
      <p:sp>
        <p:nvSpPr>
          <p:cNvPr id="6" name="Segnaposto contenuto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rtlCol="0"/>
          <a:lstStyle>
            <a:lvl1pPr marL="283464" indent="-283464">
              <a:lnSpc>
                <a:spcPct val="125000"/>
              </a:lnSpc>
              <a:spcBef>
                <a:spcPts val="0"/>
              </a:spcBef>
              <a:spcAft>
                <a:spcPts val="0"/>
              </a:spcAft>
              <a:defRPr lang="it-IT" sz="1800" spc="100" baseline="0"/>
            </a:lvl1pPr>
            <a:lvl2pPr marL="914400" indent="-283464">
              <a:lnSpc>
                <a:spcPct val="125000"/>
              </a:lnSpc>
              <a:spcBef>
                <a:spcPts val="0"/>
              </a:spcBef>
              <a:spcAft>
                <a:spcPts val="0"/>
              </a:spcAft>
              <a:defRPr lang="it-IT" sz="1800" spc="100" baseline="0"/>
            </a:lvl2pPr>
            <a:lvl3pPr marL="1371600" indent="-283464">
              <a:lnSpc>
                <a:spcPct val="125000"/>
              </a:lnSpc>
              <a:spcBef>
                <a:spcPts val="0"/>
              </a:spcBef>
              <a:spcAft>
                <a:spcPts val="0"/>
              </a:spcAft>
              <a:defRPr lang="it-IT" sz="1800" spc="100" baseline="0"/>
            </a:lvl3pPr>
            <a:lvl4pPr marL="1828800" indent="-283464">
              <a:lnSpc>
                <a:spcPct val="125000"/>
              </a:lnSpc>
              <a:spcBef>
                <a:spcPts val="0"/>
              </a:spcBef>
              <a:spcAft>
                <a:spcPts val="0"/>
              </a:spcAft>
              <a:defRPr lang="it-IT" sz="1800" spc="100" baseline="0"/>
            </a:lvl4pPr>
            <a:lvl5pPr marL="2286000" indent="-283464">
              <a:lnSpc>
                <a:spcPct val="125000"/>
              </a:lnSpc>
              <a:spcBef>
                <a:spcPts val="0"/>
              </a:spcBef>
              <a:spcAft>
                <a:spcPts val="0"/>
              </a:spcAft>
              <a:defRPr lang="it-IT" sz="1800" spc="10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data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it-IT" sz="1200" spc="100" baseline="0">
                <a:solidFill>
                  <a:schemeClr val="bg2">
                    <a:lumMod val="50000"/>
                  </a:schemeClr>
                </a:solidFill>
              </a:defRPr>
            </a:lvl1pPr>
          </a:lstStyle>
          <a:p>
            <a:pPr rtl="0"/>
            <a:r>
              <a:rPr lang="it-IT"/>
              <a:t>20XX</a:t>
            </a:r>
          </a:p>
        </p:txBody>
      </p:sp>
      <p:sp>
        <p:nvSpPr>
          <p:cNvPr id="9" name="Segnaposto piè di pagina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it-IT" sz="1200" b="1" i="0" cap="all" spc="100" baseline="0">
                <a:solidFill>
                  <a:schemeClr val="bg2">
                    <a:lumMod val="50000"/>
                  </a:schemeClr>
                </a:solidFill>
                <a:latin typeface="+mj-lt"/>
              </a:defRPr>
            </a:lvl1pPr>
          </a:lstStyle>
          <a:p>
            <a:pPr rtl="0"/>
            <a:r>
              <a:rPr lang="it-IT"/>
              <a:t>Presentazione</a:t>
            </a:r>
          </a:p>
        </p:txBody>
      </p:sp>
      <p:sp>
        <p:nvSpPr>
          <p:cNvPr id="10" name="Segnaposto numero diapositiva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it-IT" sz="1200" spc="100" baseline="0">
                <a:solidFill>
                  <a:schemeClr val="bg2">
                    <a:lumMod val="50000"/>
                  </a:schemeClr>
                </a:solidFill>
              </a:defRPr>
            </a:lvl1pPr>
          </a:lstStyle>
          <a:p>
            <a:pPr rtl="0"/>
            <a:fld id="{EA87306C-81BA-4795-A5CA-9392456A8C1E}" type="slidenum">
              <a:rPr lang="it-IT" smtClean="0"/>
              <a:pPr rtl="0"/>
              <a:t>‹N›</a:t>
            </a:fld>
            <a:endParaRPr lang="it-IT"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10" name="Titolo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rtlCol="0" anchor="b"/>
          <a:lstStyle>
            <a:lvl1pPr algn="ctr">
              <a:defRPr lang="it-IT" sz="2400" cap="all" spc="100" baseline="0">
                <a:solidFill>
                  <a:schemeClr val="tx2"/>
                </a:solidFill>
              </a:defRPr>
            </a:lvl1pPr>
          </a:lstStyle>
          <a:p>
            <a:pPr rtl="0"/>
            <a:r>
              <a:rPr lang="it-IT"/>
              <a:t>FAI CLIC per aggiungere il titolo</a:t>
            </a:r>
          </a:p>
        </p:txBody>
      </p:sp>
      <p:sp>
        <p:nvSpPr>
          <p:cNvPr id="30" name="Segnaposto contenuto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rtlCol="0"/>
          <a:lstStyle>
            <a:lvl1pPr marL="0" indent="0">
              <a:buNone/>
              <a:defRPr lang="it-IT" sz="1400" cap="all" baseline="0"/>
            </a:lvl1pPr>
            <a:lvl2pPr marL="457200" indent="0">
              <a:buNone/>
              <a:defRPr lang="it-IT"/>
            </a:lvl2pPr>
            <a:lvl3pPr marL="914400" indent="0">
              <a:buNone/>
              <a:defRPr lang="it-IT"/>
            </a:lvl3pPr>
            <a:lvl4pPr marL="1371600" indent="0">
              <a:buNone/>
              <a:defRPr lang="it-IT"/>
            </a:lvl4pPr>
            <a:lvl5pPr marL="1828800" indent="0">
              <a:buNone/>
              <a:defRPr lang="it-IT"/>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3" name="Segnaposto data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defPPr>
              <a:defRPr lang="it-IT"/>
            </a:defPPr>
          </a:lstStyle>
          <a:p>
            <a:pPr rtl="0"/>
            <a:r>
              <a:rPr lang="it-IT"/>
              <a:t>20XX</a:t>
            </a:r>
          </a:p>
        </p:txBody>
      </p:sp>
      <p:sp>
        <p:nvSpPr>
          <p:cNvPr id="4" name="Segnaposto piè di pagina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defPPr>
              <a:defRPr lang="it-IT"/>
            </a:defPPr>
          </a:lstStyle>
          <a:p>
            <a:pPr rtl="0"/>
            <a:r>
              <a:rPr lang="it-IT"/>
              <a:t>Presentazione</a:t>
            </a:r>
          </a:p>
        </p:txBody>
      </p:sp>
      <p:sp>
        <p:nvSpPr>
          <p:cNvPr id="5" name="Segnaposto numero diapositiva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defPPr>
              <a:defRPr lang="it-IT"/>
            </a:defPPr>
          </a:lstStyle>
          <a:p>
            <a:pPr rtl="0"/>
            <a:fld id="{EA87306C-81BA-4795-A5CA-9392456A8C1E}" type="slidenum">
              <a:rPr lang="it-IT" smtClean="0"/>
              <a:pPr rtl="0"/>
              <a:t>‹N›</a:t>
            </a:fld>
            <a:endParaRPr lang="it-IT" dirty="0"/>
          </a:p>
        </p:txBody>
      </p:sp>
    </p:spTree>
    <p:extLst>
      <p:ext uri="{BB962C8B-B14F-4D97-AF65-F5344CB8AC3E}">
        <p14:creationId xmlns:p14="http://schemas.microsoft.com/office/powerpoint/2010/main" val="781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zie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rtlCol="0" anchor="ctr"/>
          <a:lstStyle>
            <a:lvl1pPr algn="ctr">
              <a:defRPr lang="it-IT" sz="2400" cap="all" spc="100" baseline="0">
                <a:solidFill>
                  <a:schemeClr val="tx1"/>
                </a:solidFill>
              </a:defRPr>
            </a:lvl1pPr>
          </a:lstStyle>
          <a:p>
            <a:pPr rtl="0"/>
            <a:r>
              <a:rPr lang="it-IT"/>
              <a:t>Inserire il titolo</a:t>
            </a:r>
          </a:p>
        </p:txBody>
      </p:sp>
      <p:sp>
        <p:nvSpPr>
          <p:cNvPr id="38" name="Segnaposto testo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rtlCol="0" anchor="t"/>
          <a:lstStyle>
            <a:lvl1pPr marL="0" indent="0" algn="ctr">
              <a:lnSpc>
                <a:spcPct val="125000"/>
              </a:lnSpc>
              <a:spcBef>
                <a:spcPts val="0"/>
              </a:spcBef>
              <a:spcAft>
                <a:spcPts val="600"/>
              </a:spcAft>
              <a:buNone/>
              <a:defRPr lang="it-IT" sz="1800" cap="none" spc="100" baseline="0">
                <a:solidFill>
                  <a:schemeClr val="tx1"/>
                </a:solidFill>
                <a:latin typeface="+mn-lt"/>
              </a:defRPr>
            </a:lvl1pPr>
          </a:lstStyle>
          <a:p>
            <a:pPr lvl="0" rtl="0"/>
            <a:r>
              <a:rPr lang="it-IT"/>
              <a:t>Fare clic per inserire il testo</a:t>
            </a:r>
          </a:p>
        </p:txBody>
      </p:sp>
      <p:sp>
        <p:nvSpPr>
          <p:cNvPr id="11" name="Segnaposto immagine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rtlCol="0"/>
          <a:lstStyle>
            <a:lvl1pPr marL="0" indent="0" algn="ctr">
              <a:buNone/>
              <a:defRPr lang="it-IT"/>
            </a:lvl1pPr>
          </a:lstStyle>
          <a:p>
            <a:pPr rtl="0"/>
            <a:r>
              <a:rPr lang="it-IT"/>
              <a:t>Fai clic per aggiungere una foto</a:t>
            </a:r>
          </a:p>
        </p:txBody>
      </p:sp>
    </p:spTree>
    <p:extLst>
      <p:ext uri="{BB962C8B-B14F-4D97-AF65-F5344CB8AC3E}">
        <p14:creationId xmlns:p14="http://schemas.microsoft.com/office/powerpoint/2010/main" val="425779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Segnaposto immagine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rtlCol="0"/>
          <a:lstStyle>
            <a:lvl1pPr marL="0" indent="0" algn="ctr">
              <a:buNone/>
              <a:defRPr lang="it-IT">
                <a:solidFill>
                  <a:schemeClr val="tx1"/>
                </a:solidFill>
              </a:defRPr>
            </a:lvl1pPr>
          </a:lstStyle>
          <a:p>
            <a:pPr rtl="0"/>
            <a:r>
              <a:rPr lang="it-IT"/>
              <a:t>Fai clic per aggiungere una foto</a:t>
            </a:r>
          </a:p>
        </p:txBody>
      </p:sp>
      <p:sp>
        <p:nvSpPr>
          <p:cNvPr id="2" name="Titolo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lang="it-IT" sz="2400" cap="all" spc="100" baseline="0">
                <a:solidFill>
                  <a:schemeClr val="bg1"/>
                </a:solidFill>
              </a:defRPr>
            </a:lvl1pPr>
          </a:lstStyle>
          <a:p>
            <a:pPr rtl="0"/>
            <a:r>
              <a:rPr lang="it-IT"/>
              <a:t>Aggiungi il titolo</a:t>
            </a:r>
          </a:p>
        </p:txBody>
      </p:sp>
      <p:sp>
        <p:nvSpPr>
          <p:cNvPr id="12" name="Segnaposto testo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rtlCol="0">
            <a:noAutofit/>
          </a:bodyPr>
          <a:lstStyle>
            <a:lvl1pPr marL="0" indent="0">
              <a:buNone/>
              <a:defRPr lang="it-IT">
                <a:noFill/>
              </a:defRPr>
            </a:lvl1pPr>
          </a:lstStyle>
          <a:p>
            <a:pPr lvl="0" rtl="0"/>
            <a:r>
              <a:rPr lang="it-IT"/>
              <a:t>Vuoto</a:t>
            </a:r>
          </a:p>
        </p:txBody>
      </p:sp>
      <p:sp>
        <p:nvSpPr>
          <p:cNvPr id="6" name="Segnaposto testo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rtlCol="0" anchor="ctr"/>
          <a:lstStyle>
            <a:lvl1pPr marL="0" indent="0">
              <a:lnSpc>
                <a:spcPct val="125000"/>
              </a:lnSpc>
              <a:spcBef>
                <a:spcPts val="0"/>
              </a:spcBef>
              <a:spcAft>
                <a:spcPts val="600"/>
              </a:spcAft>
              <a:buNone/>
              <a:defRPr lang="it-IT" sz="1800" spc="100" baseline="0"/>
            </a:lvl1pPr>
            <a:lvl2pPr marL="457200" indent="0">
              <a:lnSpc>
                <a:spcPct val="125000"/>
              </a:lnSpc>
              <a:spcBef>
                <a:spcPts val="0"/>
              </a:spcBef>
              <a:spcAft>
                <a:spcPts val="600"/>
              </a:spcAft>
              <a:buNone/>
              <a:defRPr lang="it-IT" sz="1800" spc="100" baseline="0"/>
            </a:lvl2pPr>
            <a:lvl3pPr marL="914400" indent="0">
              <a:lnSpc>
                <a:spcPct val="125000"/>
              </a:lnSpc>
              <a:spcBef>
                <a:spcPts val="0"/>
              </a:spcBef>
              <a:spcAft>
                <a:spcPts val="600"/>
              </a:spcAft>
              <a:buNone/>
              <a:defRPr lang="it-IT" sz="1800" spc="100" baseline="0"/>
            </a:lvl3pPr>
            <a:lvl4pPr marL="1371600" indent="0">
              <a:lnSpc>
                <a:spcPct val="125000"/>
              </a:lnSpc>
              <a:spcBef>
                <a:spcPts val="0"/>
              </a:spcBef>
              <a:spcAft>
                <a:spcPts val="600"/>
              </a:spcAft>
              <a:buNone/>
              <a:defRPr lang="it-IT" sz="1800" spc="100" baseline="0"/>
            </a:lvl4pPr>
            <a:lvl5pPr marL="1828800" indent="0">
              <a:lnSpc>
                <a:spcPct val="125000"/>
              </a:lnSpc>
              <a:spcBef>
                <a:spcPts val="0"/>
              </a:spcBef>
              <a:spcAft>
                <a:spcPts val="600"/>
              </a:spcAft>
              <a:buNone/>
              <a:defRPr lang="it-IT" sz="1800" spc="100" baseline="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data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lang="it-IT" sz="1200" spc="100" baseline="0">
                <a:solidFill>
                  <a:schemeClr val="bg1"/>
                </a:solidFill>
                <a:effectLst>
                  <a:outerShdw blurRad="38100" dist="38100" dir="2700000" algn="tl">
                    <a:srgbClr val="000000">
                      <a:alpha val="43137"/>
                    </a:srgbClr>
                  </a:outerShdw>
                </a:effectLst>
              </a:defRPr>
            </a:lvl1pPr>
          </a:lstStyle>
          <a:p>
            <a:pPr rtl="0"/>
            <a:r>
              <a:rPr lang="it-IT"/>
              <a:t>20XX</a:t>
            </a:r>
          </a:p>
        </p:txBody>
      </p:sp>
      <p:sp>
        <p:nvSpPr>
          <p:cNvPr id="9" name="Segnaposto piè di pagina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lang="it-IT" sz="1200" b="1" i="0" cap="all" spc="100" baseline="0">
                <a:solidFill>
                  <a:schemeClr val="bg2">
                    <a:lumMod val="50000"/>
                  </a:schemeClr>
                </a:solidFill>
                <a:effectLst/>
                <a:latin typeface="+mj-lt"/>
              </a:defRPr>
            </a:lvl1pPr>
          </a:lstStyle>
          <a:p>
            <a:pPr rtl="0"/>
            <a:r>
              <a:rPr lang="it-IT"/>
              <a:t>Presentazione</a:t>
            </a:r>
          </a:p>
        </p:txBody>
      </p:sp>
      <p:sp>
        <p:nvSpPr>
          <p:cNvPr id="10" name="Segnaposto numero diapositiva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lang="it-IT" sz="1200" spc="100" baseline="0">
                <a:solidFill>
                  <a:schemeClr val="bg2">
                    <a:lumMod val="50000"/>
                  </a:schemeClr>
                </a:solidFill>
              </a:defRPr>
            </a:lvl1pPr>
          </a:lstStyle>
          <a:p>
            <a:pPr rtl="0"/>
            <a:fld id="{EA87306C-81BA-4795-A5CA-9392456A8C1E}" type="slidenum">
              <a:rPr lang="it-IT" smtClean="0"/>
              <a:pPr rtl="0"/>
              <a:t>‹N›</a:t>
            </a:fld>
            <a:endParaRPr lang="it-IT" dirty="0"/>
          </a:p>
        </p:txBody>
      </p:sp>
    </p:spTree>
    <p:extLst>
      <p:ext uri="{BB962C8B-B14F-4D97-AF65-F5344CB8AC3E}">
        <p14:creationId xmlns:p14="http://schemas.microsoft.com/office/powerpoint/2010/main" val="200423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 separazion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Segnaposto immagine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rtlCol="0"/>
          <a:lstStyle>
            <a:lvl1pPr marL="0" indent="0" algn="ctr">
              <a:buNone/>
              <a:defRPr lang="it-IT">
                <a:solidFill>
                  <a:schemeClr val="bg1"/>
                </a:solidFill>
              </a:defRPr>
            </a:lvl1pPr>
          </a:lstStyle>
          <a:p>
            <a:pPr rtl="0"/>
            <a:r>
              <a:rPr lang="it-IT"/>
              <a:t>Fai clic per aggiungere una foto</a:t>
            </a:r>
          </a:p>
        </p:txBody>
      </p:sp>
      <p:sp>
        <p:nvSpPr>
          <p:cNvPr id="2" name="Titolo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rtlCol="0" anchor="ctr"/>
          <a:lstStyle>
            <a:lvl1pPr algn="ctr">
              <a:defRPr lang="it-IT" sz="5400" b="1" cap="all" spc="100" baseline="0">
                <a:solidFill>
                  <a:schemeClr val="accent5"/>
                </a:solidFill>
              </a:defRPr>
            </a:lvl1pPr>
          </a:lstStyle>
          <a:p>
            <a:pPr rtl="0"/>
            <a:r>
              <a:rPr lang="it-IT"/>
              <a:t>Fare clic per inserire il titolo</a:t>
            </a:r>
          </a:p>
        </p:txBody>
      </p:sp>
    </p:spTree>
    <p:extLst>
      <p:ext uri="{BB962C8B-B14F-4D97-AF65-F5344CB8AC3E}">
        <p14:creationId xmlns:p14="http://schemas.microsoft.com/office/powerpoint/2010/main" val="17371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sezione">
    <p:bg>
      <p:bgPr>
        <a:solidFill>
          <a:schemeClr val="accent5">
            <a:alpha val="10000"/>
          </a:schemeClr>
        </a:solid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2" name="Titolo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rtlCol="0" anchor="ctr"/>
          <a:lstStyle>
            <a:lvl1pPr algn="ctr">
              <a:defRPr lang="it-IT" sz="2400" cap="all" spc="100" baseline="0">
                <a:solidFill>
                  <a:schemeClr val="accent4">
                    <a:lumMod val="50000"/>
                  </a:schemeClr>
                </a:solidFill>
              </a:defRPr>
            </a:lvl1pPr>
          </a:lstStyle>
          <a:p>
            <a:pPr rtl="0"/>
            <a:r>
              <a:rPr lang="it-IT"/>
              <a:t>Aggiungi il titolo</a:t>
            </a:r>
          </a:p>
        </p:txBody>
      </p:sp>
      <p:sp>
        <p:nvSpPr>
          <p:cNvPr id="9" name="Segnaposto immagine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rtlCol="0"/>
          <a:lstStyle>
            <a:lvl1pPr marL="0" indent="0" algn="ctr">
              <a:buNone/>
              <a:defRPr lang="it-IT"/>
            </a:lvl1pPr>
          </a:lstStyle>
          <a:p>
            <a:pPr rtl="0"/>
            <a:r>
              <a:rPr lang="it-IT"/>
              <a:t>Fai clic per aggiungere una foto</a:t>
            </a:r>
          </a:p>
        </p:txBody>
      </p:sp>
      <p:sp>
        <p:nvSpPr>
          <p:cNvPr id="15" name="Segnaposto data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lang="it-IT"/>
            </a:lvl1pPr>
          </a:lstStyle>
          <a:p>
            <a:pPr rtl="0"/>
            <a:r>
              <a:rPr lang="it-IT"/>
              <a:t>20XX</a:t>
            </a:r>
          </a:p>
        </p:txBody>
      </p:sp>
      <p:sp>
        <p:nvSpPr>
          <p:cNvPr id="12" name="Segnaposto piè di pagina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lang="it-IT" sz="1200" b="1" i="0" cap="all" spc="100" baseline="0">
                <a:solidFill>
                  <a:schemeClr val="bg1"/>
                </a:solidFill>
                <a:effectLst>
                  <a:outerShdw blurRad="38100" dist="38100" dir="2700000" algn="tl">
                    <a:srgbClr val="000000">
                      <a:alpha val="43137"/>
                    </a:srgbClr>
                  </a:outerShdw>
                </a:effectLst>
                <a:latin typeface="+mj-lt"/>
              </a:defRPr>
            </a:lvl1pPr>
          </a:lstStyle>
          <a:p>
            <a:pPr rtl="0"/>
            <a:r>
              <a:rPr lang="it-IT"/>
              <a:t>Presentazione</a:t>
            </a:r>
          </a:p>
        </p:txBody>
      </p:sp>
      <p:sp>
        <p:nvSpPr>
          <p:cNvPr id="13" name="Segnaposto numero diapositiva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lang="it-IT"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smtClean="0"/>
              <a:pPr rtl="0"/>
              <a:t>‹N›</a:t>
            </a:fld>
            <a:endParaRPr lang="it-IT" dirty="0"/>
          </a:p>
        </p:txBody>
      </p:sp>
    </p:spTree>
    <p:extLst>
      <p:ext uri="{BB962C8B-B14F-4D97-AF65-F5344CB8AC3E}">
        <p14:creationId xmlns:p14="http://schemas.microsoft.com/office/powerpoint/2010/main" val="26713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ma">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2" name="Titolo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rtlCol="0" anchor="ctr"/>
          <a:lstStyle>
            <a:lvl1pPr algn="ctr">
              <a:defRPr lang="it-IT" sz="2400" cap="all" spc="100" baseline="0">
                <a:solidFill>
                  <a:schemeClr val="bg1"/>
                </a:solidFill>
              </a:defRPr>
            </a:lvl1pPr>
          </a:lstStyle>
          <a:p>
            <a:pPr rtl="0"/>
            <a:r>
              <a:rPr lang="it-IT"/>
              <a:t>Titolo</a:t>
            </a:r>
          </a:p>
        </p:txBody>
      </p:sp>
      <p:sp>
        <p:nvSpPr>
          <p:cNvPr id="6" name="Segnaposto contenuto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rtlCol="0" anchor="ctr"/>
          <a:lstStyle>
            <a:lvl1pPr marL="283464" indent="-283464">
              <a:lnSpc>
                <a:spcPct val="125000"/>
              </a:lnSpc>
              <a:spcBef>
                <a:spcPts val="0"/>
              </a:spcBef>
              <a:spcAft>
                <a:spcPts val="600"/>
              </a:spcAft>
              <a:defRPr lang="it-IT" sz="1800"/>
            </a:lvl1pPr>
            <a:lvl2pPr marL="731520" indent="-283464">
              <a:lnSpc>
                <a:spcPct val="125000"/>
              </a:lnSpc>
              <a:spcBef>
                <a:spcPts val="0"/>
              </a:spcBef>
              <a:spcAft>
                <a:spcPts val="600"/>
              </a:spcAft>
              <a:defRPr lang="it-IT" sz="1800"/>
            </a:lvl2pPr>
            <a:lvl3pPr marL="1097280" indent="-283464">
              <a:lnSpc>
                <a:spcPct val="125000"/>
              </a:lnSpc>
              <a:spcBef>
                <a:spcPts val="0"/>
              </a:spcBef>
              <a:spcAft>
                <a:spcPts val="600"/>
              </a:spcAft>
              <a:defRPr lang="it-IT" sz="1800"/>
            </a:lvl3pPr>
            <a:lvl4pPr marL="1463040" indent="-283464">
              <a:lnSpc>
                <a:spcPct val="125000"/>
              </a:lnSpc>
              <a:spcBef>
                <a:spcPts val="0"/>
              </a:spcBef>
              <a:spcAft>
                <a:spcPts val="600"/>
              </a:spcAft>
              <a:defRPr lang="it-IT" sz="1800"/>
            </a:lvl4pPr>
            <a:lvl5pPr marL="1828800" indent="-283464">
              <a:lnSpc>
                <a:spcPct val="125000"/>
              </a:lnSpc>
              <a:spcBef>
                <a:spcPts val="0"/>
              </a:spcBef>
              <a:spcAft>
                <a:spcPts val="600"/>
              </a:spcAft>
              <a:defRPr lang="it-IT" sz="18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6" name="Segnaposto data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it-IT" sz="1200" spc="100" baseline="0">
                <a:solidFill>
                  <a:schemeClr val="bg2">
                    <a:lumMod val="50000"/>
                  </a:schemeClr>
                </a:solidFill>
              </a:defRPr>
            </a:lvl1pPr>
          </a:lstStyle>
          <a:p>
            <a:pPr rtl="0"/>
            <a:r>
              <a:rPr lang="it-IT"/>
              <a:t>20XX</a:t>
            </a:r>
          </a:p>
        </p:txBody>
      </p:sp>
      <p:sp>
        <p:nvSpPr>
          <p:cNvPr id="17" name="Segnaposto piè di pagina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it-IT" sz="1200" b="1" i="0" cap="all" spc="100" baseline="0">
                <a:solidFill>
                  <a:schemeClr val="bg2">
                    <a:lumMod val="50000"/>
                  </a:schemeClr>
                </a:solidFill>
                <a:latin typeface="+mj-lt"/>
              </a:defRPr>
            </a:lvl1pPr>
          </a:lstStyle>
          <a:p>
            <a:pPr rtl="0"/>
            <a:r>
              <a:rPr lang="it-IT"/>
              <a:t>Presentazione</a:t>
            </a:r>
          </a:p>
        </p:txBody>
      </p:sp>
      <p:sp>
        <p:nvSpPr>
          <p:cNvPr id="18" name="Segnaposto numero diapositiva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it-IT" sz="1200" spc="100" baseline="0">
                <a:solidFill>
                  <a:schemeClr val="bg2">
                    <a:lumMod val="50000"/>
                  </a:schemeClr>
                </a:solidFill>
              </a:defRPr>
            </a:lvl1pPr>
          </a:lstStyle>
          <a:p>
            <a:pPr rtl="0"/>
            <a:fld id="{EA87306C-81BA-4795-A5CA-9392456A8C1E}" type="slidenum">
              <a:rPr lang="it-IT" smtClean="0"/>
              <a:pPr rtl="0"/>
              <a:t>‹N›</a:t>
            </a:fld>
            <a:endParaRPr lang="it-IT" dirty="0"/>
          </a:p>
        </p:txBody>
      </p:sp>
    </p:spTree>
    <p:extLst>
      <p:ext uri="{BB962C8B-B14F-4D97-AF65-F5344CB8AC3E}">
        <p14:creationId xmlns:p14="http://schemas.microsoft.com/office/powerpoint/2010/main" val="34764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immagine">
    <p:bg>
      <p:bgPr>
        <a:solidFill>
          <a:schemeClr val="accent5">
            <a:alpha val="1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rtlCol="0" anchor="ctr"/>
          <a:lstStyle>
            <a:lvl1pPr algn="ctr">
              <a:defRPr lang="it-IT" sz="2400" cap="all" spc="100" baseline="0">
                <a:solidFill>
                  <a:schemeClr val="accent4">
                    <a:lumMod val="50000"/>
                  </a:schemeClr>
                </a:solidFill>
              </a:defRPr>
            </a:lvl1pPr>
          </a:lstStyle>
          <a:p>
            <a:pPr rtl="0"/>
            <a:r>
              <a:rPr lang="it-IT"/>
              <a:t>Inserire il titolo</a:t>
            </a:r>
          </a:p>
        </p:txBody>
      </p:sp>
      <p:sp>
        <p:nvSpPr>
          <p:cNvPr id="9" name="Segnaposto immagine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rtlCol="0"/>
          <a:lstStyle>
            <a:lvl1pPr marL="0" indent="0" algn="ctr">
              <a:buNone/>
              <a:defRPr lang="it-IT"/>
            </a:lvl1pPr>
          </a:lstStyle>
          <a:p>
            <a:pPr rtl="0"/>
            <a:r>
              <a:rPr lang="it-IT"/>
              <a:t>Fai clic per aggiungere una foto</a:t>
            </a:r>
          </a:p>
        </p:txBody>
      </p:sp>
      <p:sp>
        <p:nvSpPr>
          <p:cNvPr id="7" name="Segnaposto testo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rtlCol="0" anchor="t"/>
          <a:lstStyle>
            <a:lvl1pPr marL="0" indent="0" algn="ctr">
              <a:lnSpc>
                <a:spcPct val="80000"/>
              </a:lnSpc>
              <a:spcBef>
                <a:spcPts val="0"/>
              </a:spcBef>
              <a:buNone/>
              <a:defRPr lang="it-IT" sz="1800" b="1" cap="all" spc="100" baseline="0">
                <a:solidFill>
                  <a:schemeClr val="accent4">
                    <a:lumMod val="50000"/>
                  </a:schemeClr>
                </a:solidFill>
                <a:latin typeface="+mn-lt"/>
              </a:defRPr>
            </a:lvl1pPr>
          </a:lstStyle>
          <a:p>
            <a:pPr lvl="0" rtl="0"/>
            <a:r>
              <a:rPr lang="it-IT"/>
              <a:t>Fare clic per inserire il testo</a:t>
            </a:r>
          </a:p>
        </p:txBody>
      </p:sp>
      <p:sp>
        <p:nvSpPr>
          <p:cNvPr id="15" name="Segnaposto data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lang="it-IT"/>
            </a:lvl1pPr>
          </a:lstStyle>
          <a:p>
            <a:pPr rtl="0"/>
            <a:r>
              <a:rPr lang="it-IT"/>
              <a:t>20XX</a:t>
            </a:r>
          </a:p>
        </p:txBody>
      </p:sp>
      <p:sp>
        <p:nvSpPr>
          <p:cNvPr id="12" name="Segnaposto piè di pagina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lang="it-IT" sz="1200" b="1" i="0" cap="all" spc="100" baseline="0">
                <a:solidFill>
                  <a:schemeClr val="bg1"/>
                </a:solidFill>
                <a:effectLst>
                  <a:outerShdw blurRad="38100" dist="38100" dir="2700000" algn="tl">
                    <a:srgbClr val="000000">
                      <a:alpha val="43137"/>
                    </a:srgbClr>
                  </a:outerShdw>
                </a:effectLst>
                <a:latin typeface="+mj-lt"/>
              </a:defRPr>
            </a:lvl1pPr>
          </a:lstStyle>
          <a:p>
            <a:pPr rtl="0"/>
            <a:r>
              <a:rPr lang="it-IT"/>
              <a:t>Presentazione</a:t>
            </a:r>
          </a:p>
        </p:txBody>
      </p:sp>
      <p:sp>
        <p:nvSpPr>
          <p:cNvPr id="13" name="Segnaposto numero diapositiva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lang="it-IT"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smtClean="0"/>
              <a:pPr rtl="0"/>
              <a:t>‹N›</a:t>
            </a:fld>
            <a:endParaRPr lang="it-IT" dirty="0"/>
          </a:p>
        </p:txBody>
      </p:sp>
    </p:spTree>
    <p:extLst>
      <p:ext uri="{BB962C8B-B14F-4D97-AF65-F5344CB8AC3E}">
        <p14:creationId xmlns:p14="http://schemas.microsoft.com/office/powerpoint/2010/main" val="200191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rtlCol="0" anchor="ctr"/>
          <a:lstStyle>
            <a:lvl1pPr algn="ctr">
              <a:defRPr lang="it-IT" sz="2400" cap="all" spc="100" baseline="0">
                <a:solidFill>
                  <a:schemeClr val="accent2"/>
                </a:solidFill>
              </a:defRPr>
            </a:lvl1pPr>
          </a:lstStyle>
          <a:p>
            <a:pPr rtl="0"/>
            <a:r>
              <a:rPr lang="it-IT"/>
              <a:t>Titolo</a:t>
            </a:r>
          </a:p>
        </p:txBody>
      </p:sp>
      <p:sp>
        <p:nvSpPr>
          <p:cNvPr id="9" name="Segnaposto immagine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lang="it-IT" sz="2000"/>
            </a:lvl1pPr>
          </a:lstStyle>
          <a:p>
            <a:pPr rtl="0"/>
            <a:r>
              <a:rPr lang="it-IT"/>
              <a:t>Fai clic per aggiungere una foto</a:t>
            </a:r>
          </a:p>
        </p:txBody>
      </p:sp>
      <p:sp>
        <p:nvSpPr>
          <p:cNvPr id="6" name="Segnaposto contenuto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rtlCol="0"/>
          <a:lstStyle>
            <a:lvl1pPr marL="0" indent="0">
              <a:lnSpc>
                <a:spcPct val="125000"/>
              </a:lnSpc>
              <a:spcBef>
                <a:spcPts val="0"/>
              </a:spcBef>
              <a:spcAft>
                <a:spcPts val="600"/>
              </a:spcAft>
              <a:buNone/>
              <a:defRPr lang="it-IT" sz="1800" spc="100" baseline="0"/>
            </a:lvl1pPr>
            <a:lvl2pPr marL="283464" indent="-283464">
              <a:lnSpc>
                <a:spcPct val="125000"/>
              </a:lnSpc>
              <a:spcBef>
                <a:spcPts val="0"/>
              </a:spcBef>
              <a:spcAft>
                <a:spcPts val="600"/>
              </a:spcAft>
              <a:defRPr lang="it-IT" sz="1800" spc="100" baseline="0"/>
            </a:lvl2pPr>
            <a:lvl3pPr marL="685800" indent="-283464">
              <a:lnSpc>
                <a:spcPct val="125000"/>
              </a:lnSpc>
              <a:spcBef>
                <a:spcPts val="0"/>
              </a:spcBef>
              <a:spcAft>
                <a:spcPts val="600"/>
              </a:spcAft>
              <a:defRPr lang="it-IT" sz="1800" spc="100" baseline="0"/>
            </a:lvl3pPr>
            <a:lvl4pPr marL="1143000" indent="-283464">
              <a:lnSpc>
                <a:spcPct val="125000"/>
              </a:lnSpc>
              <a:spcBef>
                <a:spcPts val="0"/>
              </a:spcBef>
              <a:spcAft>
                <a:spcPts val="600"/>
              </a:spcAft>
              <a:defRPr lang="it-IT" sz="1800" spc="100" baseline="0"/>
            </a:lvl4pPr>
            <a:lvl5pPr marL="1600200" indent="-283464">
              <a:lnSpc>
                <a:spcPct val="125000"/>
              </a:lnSpc>
              <a:spcBef>
                <a:spcPts val="0"/>
              </a:spcBef>
              <a:spcAft>
                <a:spcPts val="600"/>
              </a:spcAft>
              <a:defRPr lang="it-IT" sz="1800" spc="10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7" name="Segnaposto contenuto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rtlCol="0"/>
          <a:lstStyle>
            <a:lvl1pPr marL="0" indent="0">
              <a:lnSpc>
                <a:spcPct val="125000"/>
              </a:lnSpc>
              <a:spcBef>
                <a:spcPts val="0"/>
              </a:spcBef>
              <a:spcAft>
                <a:spcPts val="600"/>
              </a:spcAft>
              <a:buNone/>
              <a:defRPr lang="it-IT" sz="1800" spc="100" baseline="0"/>
            </a:lvl1pPr>
            <a:lvl2pPr marL="283464" indent="-283464">
              <a:lnSpc>
                <a:spcPct val="125000"/>
              </a:lnSpc>
              <a:spcBef>
                <a:spcPts val="0"/>
              </a:spcBef>
              <a:spcAft>
                <a:spcPts val="600"/>
              </a:spcAft>
              <a:defRPr lang="it-IT" sz="1800" spc="100" baseline="0"/>
            </a:lvl2pPr>
            <a:lvl3pPr marL="685800" indent="-283464">
              <a:lnSpc>
                <a:spcPct val="125000"/>
              </a:lnSpc>
              <a:spcBef>
                <a:spcPts val="0"/>
              </a:spcBef>
              <a:spcAft>
                <a:spcPts val="600"/>
              </a:spcAft>
              <a:defRPr lang="it-IT" sz="1800" spc="100" baseline="0"/>
            </a:lvl3pPr>
            <a:lvl4pPr marL="1143000" indent="-283464">
              <a:lnSpc>
                <a:spcPct val="125000"/>
              </a:lnSpc>
              <a:spcBef>
                <a:spcPts val="0"/>
              </a:spcBef>
              <a:spcAft>
                <a:spcPts val="600"/>
              </a:spcAft>
              <a:defRPr lang="it-IT" sz="1800" spc="100" baseline="0"/>
            </a:lvl4pPr>
            <a:lvl5pPr marL="1600200" indent="-283464">
              <a:lnSpc>
                <a:spcPct val="125000"/>
              </a:lnSpc>
              <a:spcBef>
                <a:spcPts val="0"/>
              </a:spcBef>
              <a:spcAft>
                <a:spcPts val="600"/>
              </a:spcAft>
              <a:defRPr lang="it-IT" sz="1800" spc="10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30" name="Segnaposto data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it-IT" sz="1200" spc="100" baseline="0">
                <a:solidFill>
                  <a:schemeClr val="bg1"/>
                </a:solidFill>
                <a:effectLst>
                  <a:outerShdw blurRad="38100" dist="38100" dir="2700000" algn="tl">
                    <a:srgbClr val="000000">
                      <a:alpha val="43137"/>
                    </a:srgbClr>
                  </a:outerShdw>
                </a:effectLst>
              </a:defRPr>
            </a:lvl1pPr>
          </a:lstStyle>
          <a:p>
            <a:pPr rtl="0"/>
            <a:r>
              <a:rPr lang="it-IT"/>
              <a:t>20XX</a:t>
            </a:r>
          </a:p>
        </p:txBody>
      </p:sp>
      <p:sp>
        <p:nvSpPr>
          <p:cNvPr id="31" name="Segnaposto piè di pagina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it-IT" sz="1200" b="1" i="0" cap="all" spc="100" baseline="0">
                <a:solidFill>
                  <a:schemeClr val="bg2">
                    <a:lumMod val="50000"/>
                  </a:schemeClr>
                </a:solidFill>
                <a:latin typeface="+mj-lt"/>
              </a:defRPr>
            </a:lvl1pPr>
          </a:lstStyle>
          <a:p>
            <a:pPr rtl="0"/>
            <a:r>
              <a:rPr lang="it-IT"/>
              <a:t>Presentazione</a:t>
            </a:r>
          </a:p>
        </p:txBody>
      </p:sp>
      <p:sp>
        <p:nvSpPr>
          <p:cNvPr id="32" name="Segnaposto numero diapositiva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it-IT" sz="1200" spc="100" baseline="0">
                <a:solidFill>
                  <a:schemeClr val="bg2">
                    <a:lumMod val="50000"/>
                  </a:schemeClr>
                </a:solidFill>
              </a:defRPr>
            </a:lvl1pPr>
          </a:lstStyle>
          <a:p>
            <a:pPr rtl="0"/>
            <a:fld id="{EA87306C-81BA-4795-A5CA-9392456A8C1E}" type="slidenum">
              <a:rPr lang="it-IT" smtClean="0"/>
              <a:pPr rtl="0"/>
              <a:t>‹N›</a:t>
            </a:fld>
            <a:endParaRPr lang="it-IT" dirty="0"/>
          </a:p>
        </p:txBody>
      </p:sp>
    </p:spTree>
    <p:extLst>
      <p:ext uri="{BB962C8B-B14F-4D97-AF65-F5344CB8AC3E}">
        <p14:creationId xmlns:p14="http://schemas.microsoft.com/office/powerpoint/2010/main" val="10312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a del prodot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2" name="Titolo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rtlCol="0" anchor="b"/>
          <a:lstStyle>
            <a:lvl1pPr algn="ctr">
              <a:defRPr lang="it-IT" sz="2400" cap="all" spc="100" baseline="0">
                <a:solidFill>
                  <a:schemeClr val="tx2">
                    <a:lumMod val="75000"/>
                  </a:schemeClr>
                </a:solidFill>
              </a:defRPr>
            </a:lvl1pPr>
          </a:lstStyle>
          <a:p>
            <a:pPr rtl="0"/>
            <a:r>
              <a:rPr lang="it-IT"/>
              <a:t>Fare clic per inserire il titolo</a:t>
            </a:r>
          </a:p>
        </p:txBody>
      </p:sp>
      <p:sp>
        <p:nvSpPr>
          <p:cNvPr id="8" name="Segnaposto contenuto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rtlCol="0"/>
          <a:lstStyle>
            <a:lvl1pPr marL="347472" indent="-347472">
              <a:lnSpc>
                <a:spcPct val="125000"/>
              </a:lnSpc>
              <a:spcBef>
                <a:spcPts val="0"/>
              </a:spcBef>
              <a:spcAft>
                <a:spcPts val="600"/>
              </a:spcAft>
              <a:buFont typeface="+mj-lt"/>
              <a:buAutoNum type="arabicPeriod"/>
              <a:defRPr lang="it-IT" sz="1800" spc="100" baseline="0"/>
            </a:lvl1pPr>
            <a:lvl2pPr marL="685800" indent="-347472">
              <a:lnSpc>
                <a:spcPct val="125000"/>
              </a:lnSpc>
              <a:spcBef>
                <a:spcPts val="0"/>
              </a:spcBef>
              <a:spcAft>
                <a:spcPts val="600"/>
              </a:spcAft>
              <a:buFont typeface="+mj-lt"/>
              <a:buAutoNum type="alphaLcPeriod"/>
              <a:defRPr lang="it-IT" sz="1600" spc="100" baseline="0"/>
            </a:lvl2pPr>
            <a:lvl3pPr marL="1143000" indent="-347472">
              <a:lnSpc>
                <a:spcPct val="125000"/>
              </a:lnSpc>
              <a:spcBef>
                <a:spcPts val="0"/>
              </a:spcBef>
              <a:spcAft>
                <a:spcPts val="600"/>
              </a:spcAft>
              <a:buFont typeface="+mj-lt"/>
              <a:buAutoNum type="arabicParenR"/>
              <a:defRPr lang="it-IT" sz="1400" spc="100" baseline="0"/>
            </a:lvl3pPr>
            <a:lvl4pPr marL="1600200" indent="-347472">
              <a:lnSpc>
                <a:spcPct val="125000"/>
              </a:lnSpc>
              <a:spcBef>
                <a:spcPts val="0"/>
              </a:spcBef>
              <a:spcAft>
                <a:spcPts val="600"/>
              </a:spcAft>
              <a:buFont typeface="+mj-lt"/>
              <a:buAutoNum type="alphaLcParenR"/>
              <a:defRPr lang="it-IT" sz="1200" spc="100" baseline="0"/>
            </a:lvl4pPr>
            <a:lvl5pPr marL="2057400" indent="-347472">
              <a:lnSpc>
                <a:spcPct val="125000"/>
              </a:lnSpc>
              <a:spcBef>
                <a:spcPts val="0"/>
              </a:spcBef>
              <a:spcAft>
                <a:spcPts val="600"/>
              </a:spcAft>
              <a:buFont typeface="+mj-lt"/>
              <a:buAutoNum type="romanLcPeriod"/>
              <a:defRPr lang="it-IT" sz="1200" spc="10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9" name="Segnaposto contenuto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rtlCol="0"/>
          <a:lstStyle>
            <a:lvl1pPr marL="0" indent="0">
              <a:lnSpc>
                <a:spcPct val="125000"/>
              </a:lnSpc>
              <a:spcBef>
                <a:spcPts val="0"/>
              </a:spcBef>
              <a:spcAft>
                <a:spcPts val="600"/>
              </a:spcAft>
              <a:buFont typeface="+mj-lt"/>
              <a:buNone/>
              <a:defRPr lang="it-IT" sz="1800" spc="100" baseline="0"/>
            </a:lvl1pPr>
            <a:lvl2pPr marL="285750" indent="-285750">
              <a:lnSpc>
                <a:spcPct val="125000"/>
              </a:lnSpc>
              <a:spcBef>
                <a:spcPts val="0"/>
              </a:spcBef>
              <a:spcAft>
                <a:spcPts val="600"/>
              </a:spcAft>
              <a:buFont typeface="Arial" panose="020B0604020202020204" pitchFamily="34" charset="0"/>
              <a:buChar char="•"/>
              <a:defRPr lang="it-IT" sz="1800" spc="100" baseline="0"/>
            </a:lvl2pPr>
            <a:lvl3pPr marL="685800" indent="-285750">
              <a:lnSpc>
                <a:spcPct val="125000"/>
              </a:lnSpc>
              <a:spcBef>
                <a:spcPts val="0"/>
              </a:spcBef>
              <a:spcAft>
                <a:spcPts val="600"/>
              </a:spcAft>
              <a:buFont typeface="Arial" panose="020B0604020202020204" pitchFamily="34" charset="0"/>
              <a:buChar char="•"/>
              <a:defRPr lang="it-IT" sz="1800" spc="100" baseline="0"/>
            </a:lvl3pPr>
            <a:lvl4pPr marL="1143000" indent="-285750">
              <a:lnSpc>
                <a:spcPct val="125000"/>
              </a:lnSpc>
              <a:spcBef>
                <a:spcPts val="0"/>
              </a:spcBef>
              <a:spcAft>
                <a:spcPts val="600"/>
              </a:spcAft>
              <a:buFont typeface="Arial" panose="020B0604020202020204" pitchFamily="34" charset="0"/>
              <a:buChar char="•"/>
              <a:defRPr lang="it-IT" sz="1800" spc="100" baseline="0"/>
            </a:lvl4pPr>
            <a:lvl5pPr marL="1600200" indent="-285750">
              <a:lnSpc>
                <a:spcPct val="125000"/>
              </a:lnSpc>
              <a:spcBef>
                <a:spcPts val="0"/>
              </a:spcBef>
              <a:spcAft>
                <a:spcPts val="600"/>
              </a:spcAft>
              <a:buFont typeface="Arial" panose="020B0604020202020204" pitchFamily="34" charset="0"/>
              <a:buChar char="•"/>
              <a:defRPr lang="it-IT" sz="1800" spc="10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0" name="Segnaposto data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it-IT" sz="1200" spc="100" baseline="0">
                <a:solidFill>
                  <a:schemeClr val="bg2">
                    <a:lumMod val="50000"/>
                  </a:schemeClr>
                </a:solidFill>
              </a:defRPr>
            </a:lvl1pPr>
          </a:lstStyle>
          <a:p>
            <a:pPr rtl="0"/>
            <a:r>
              <a:rPr lang="it-IT"/>
              <a:t>20XX</a:t>
            </a:r>
          </a:p>
        </p:txBody>
      </p:sp>
      <p:sp>
        <p:nvSpPr>
          <p:cNvPr id="41" name="Segnaposto piè di pagina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it-IT" sz="1200" b="1" i="0" cap="all" spc="100" baseline="0">
                <a:solidFill>
                  <a:schemeClr val="bg2">
                    <a:lumMod val="50000"/>
                  </a:schemeClr>
                </a:solidFill>
                <a:latin typeface="+mj-lt"/>
              </a:defRPr>
            </a:lvl1pPr>
          </a:lstStyle>
          <a:p>
            <a:pPr rtl="0"/>
            <a:r>
              <a:rPr lang="it-IT"/>
              <a:t>Presentazione</a:t>
            </a:r>
          </a:p>
        </p:txBody>
      </p:sp>
      <p:sp>
        <p:nvSpPr>
          <p:cNvPr id="42" name="Segnaposto numero diapositiva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it-IT" sz="1200" spc="100" baseline="0">
                <a:solidFill>
                  <a:schemeClr val="bg2">
                    <a:lumMod val="50000"/>
                  </a:schemeClr>
                </a:solidFill>
              </a:defRPr>
            </a:lvl1pPr>
          </a:lstStyle>
          <a:p>
            <a:pPr rtl="0"/>
            <a:fld id="{EA87306C-81BA-4795-A5CA-9392456A8C1E}" type="slidenum">
              <a:rPr lang="it-IT" smtClean="0"/>
              <a:pPr rtl="0"/>
              <a:t>‹N›</a:t>
            </a:fld>
            <a:endParaRPr lang="it-IT" dirty="0"/>
          </a:p>
        </p:txBody>
      </p:sp>
    </p:spTree>
    <p:extLst>
      <p:ext uri="{BB962C8B-B14F-4D97-AF65-F5344CB8AC3E}">
        <p14:creationId xmlns:p14="http://schemas.microsoft.com/office/powerpoint/2010/main" val="414765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i siamo">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rtlCol="0" anchor="ctr"/>
          <a:lstStyle>
            <a:lvl1pPr algn="ctr">
              <a:lnSpc>
                <a:spcPct val="100000"/>
              </a:lnSpc>
              <a:defRPr lang="it-IT" sz="2400" cap="all" spc="100" baseline="0">
                <a:solidFill>
                  <a:schemeClr val="accent2"/>
                </a:solidFill>
              </a:defRPr>
            </a:lvl1pPr>
          </a:lstStyle>
          <a:p>
            <a:pPr rtl="0"/>
            <a:r>
              <a:rPr lang="it-IT"/>
              <a:t>titolo</a:t>
            </a:r>
          </a:p>
        </p:txBody>
      </p:sp>
      <p:sp>
        <p:nvSpPr>
          <p:cNvPr id="10" name="Segnaposto testo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rtlCol="0" anchor="t"/>
          <a:lstStyle>
            <a:lvl1pPr marL="0" indent="0" algn="l">
              <a:lnSpc>
                <a:spcPct val="125000"/>
              </a:lnSpc>
              <a:spcBef>
                <a:spcPts val="0"/>
              </a:spcBef>
              <a:spcAft>
                <a:spcPts val="600"/>
              </a:spcAft>
              <a:buNone/>
              <a:defRPr lang="it-IT" sz="1800" cap="none" spc="100" baseline="0">
                <a:solidFill>
                  <a:schemeClr val="tx1"/>
                </a:solidFill>
                <a:latin typeface="+mn-lt"/>
              </a:defRPr>
            </a:lvl1pPr>
          </a:lstStyle>
          <a:p>
            <a:pPr lvl="0" rtl="0"/>
            <a:r>
              <a:rPr lang="it-IT"/>
              <a:t>Fare clic per inserire il testo</a:t>
            </a:r>
          </a:p>
        </p:txBody>
      </p:sp>
      <p:sp>
        <p:nvSpPr>
          <p:cNvPr id="8" name="Segnaposto immagine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rtlCol="0"/>
          <a:lstStyle>
            <a:lvl1pPr marL="0" indent="0" algn="ctr">
              <a:buNone/>
              <a:defRPr lang="it-IT"/>
            </a:lvl1pPr>
          </a:lstStyle>
          <a:p>
            <a:pPr rtl="0"/>
            <a:r>
              <a:rPr lang="it-IT"/>
              <a:t>Fai clic per aggiungere una foto</a:t>
            </a:r>
          </a:p>
        </p:txBody>
      </p:sp>
      <p:sp>
        <p:nvSpPr>
          <p:cNvPr id="11" name="Segnaposto data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it-IT" sz="1200" spc="100" baseline="0">
                <a:solidFill>
                  <a:schemeClr val="bg1"/>
                </a:solidFill>
                <a:effectLst>
                  <a:outerShdw blurRad="38100" dist="38100" dir="2700000" algn="tl">
                    <a:srgbClr val="000000">
                      <a:alpha val="43137"/>
                    </a:srgbClr>
                  </a:outerShdw>
                </a:effectLst>
              </a:defRPr>
            </a:lvl1pPr>
          </a:lstStyle>
          <a:p>
            <a:pPr rtl="0"/>
            <a:r>
              <a:rPr lang="it-IT"/>
              <a:t>20XX</a:t>
            </a:r>
          </a:p>
        </p:txBody>
      </p:sp>
      <p:sp>
        <p:nvSpPr>
          <p:cNvPr id="12" name="Segnaposto piè di pagina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it-IT" sz="1200" b="1" i="0" cap="all" spc="100" baseline="0">
                <a:solidFill>
                  <a:schemeClr val="bg1"/>
                </a:solidFill>
                <a:effectLst>
                  <a:outerShdw blurRad="38100" dist="38100" dir="2700000" algn="tl">
                    <a:srgbClr val="000000">
                      <a:alpha val="43137"/>
                    </a:srgbClr>
                  </a:outerShdw>
                </a:effectLst>
                <a:latin typeface="+mj-lt"/>
              </a:defRPr>
            </a:lvl1pPr>
          </a:lstStyle>
          <a:p>
            <a:pPr rtl="0"/>
            <a:r>
              <a:rPr lang="it-IT"/>
              <a:t>Presentazione</a:t>
            </a:r>
          </a:p>
        </p:txBody>
      </p:sp>
      <p:sp>
        <p:nvSpPr>
          <p:cNvPr id="13" name="Segnaposto numero diapositiva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it-IT"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smtClean="0"/>
              <a:pPr rtl="0"/>
              <a:t>‹N›</a:t>
            </a:fld>
            <a:endParaRPr lang="it-IT" dirty="0"/>
          </a:p>
        </p:txBody>
      </p:sp>
    </p:spTree>
    <p:extLst>
      <p:ext uri="{BB962C8B-B14F-4D97-AF65-F5344CB8AC3E}">
        <p14:creationId xmlns:p14="http://schemas.microsoft.com/office/powerpoint/2010/main" val="169121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it-IT" sz="1200" spc="100" baseline="0">
                <a:solidFill>
                  <a:schemeClr val="bg2">
                    <a:lumMod val="50000"/>
                  </a:schemeClr>
                </a:solidFill>
              </a:defRPr>
            </a:lvl1pPr>
          </a:lstStyle>
          <a:p>
            <a:pPr rtl="0"/>
            <a:r>
              <a:rPr lang="it-IT"/>
              <a:t>20XX</a:t>
            </a:r>
          </a:p>
        </p:txBody>
      </p:sp>
      <p:sp>
        <p:nvSpPr>
          <p:cNvPr id="5" name="Segnaposto piè di pagina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it-IT" sz="1200" b="1" i="0" cap="all" spc="100" baseline="0">
                <a:solidFill>
                  <a:schemeClr val="bg2">
                    <a:lumMod val="50000"/>
                  </a:schemeClr>
                </a:solidFill>
                <a:latin typeface="+mj-lt"/>
              </a:defRPr>
            </a:lvl1pPr>
          </a:lstStyle>
          <a:p>
            <a:pPr rtl="0"/>
            <a:r>
              <a:rPr lang="it-IT"/>
              <a:t>Presentazione</a:t>
            </a:r>
          </a:p>
        </p:txBody>
      </p:sp>
      <p:sp>
        <p:nvSpPr>
          <p:cNvPr id="6" name="Segnaposto numero diapositiva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it-IT" sz="1200" spc="100" baseline="0">
                <a:solidFill>
                  <a:schemeClr val="bg2">
                    <a:lumMod val="50000"/>
                  </a:schemeClr>
                </a:solidFill>
              </a:defRPr>
            </a:lvl1pPr>
          </a:lstStyle>
          <a:p>
            <a:pPr rtl="0"/>
            <a:fld id="{EA87306C-81BA-4795-A5CA-9392456A8C1E}" type="slidenum">
              <a:rPr lang="it-IT" smtClean="0"/>
              <a:pPr rtl="0"/>
              <a:t>‹N›</a:t>
            </a:fld>
            <a:endParaRPr lang="it-IT"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Lst>
  <p:hf hdr="0" ftr="0" dt="0"/>
  <p:txStyles>
    <p:titleStyle>
      <a:lvl1pPr algn="l" defTabSz="914400" rtl="0" eaLnBrk="1" latinLnBrk="0" hangingPunct="1">
        <a:lnSpc>
          <a:spcPct val="90000"/>
        </a:lnSpc>
        <a:spcBef>
          <a:spcPct val="0"/>
        </a:spcBef>
        <a:buNone/>
        <a:defRPr lang="it-IT"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it-IT"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apelligreta29@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youtube.com/watch?v=OqS8pY_otl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Primo piano di un campo verde">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3">
            <a:alphaModFix amt="50000"/>
          </a:blip>
          <a:srcRect/>
          <a:stretch/>
        </p:blipFill>
        <p:spPr>
          <a:xfrm>
            <a:off x="0" y="-2"/>
            <a:ext cx="12192000" cy="6858000"/>
          </a:xfrm>
        </p:spPr>
      </p:pic>
      <p:sp>
        <p:nvSpPr>
          <p:cNvPr id="7" name="Titolo 6">
            <a:extLst>
              <a:ext uri="{FF2B5EF4-FFF2-40B4-BE49-F238E27FC236}">
                <a16:creationId xmlns:a16="http://schemas.microsoft.com/office/drawing/2014/main" id="{C0147929-8D39-DAA9-C3C5-4829D9C31C27}"/>
              </a:ext>
            </a:extLst>
          </p:cNvPr>
          <p:cNvSpPr>
            <a:spLocks noGrp="1"/>
          </p:cNvSpPr>
          <p:nvPr>
            <p:ph type="title"/>
          </p:nvPr>
        </p:nvSpPr>
        <p:spPr>
          <a:xfrm>
            <a:off x="1131083" y="1241382"/>
            <a:ext cx="9792182" cy="2187616"/>
          </a:xfrm>
        </p:spPr>
        <p:txBody>
          <a:bodyPr rtlCol="0"/>
          <a:lstStyle>
            <a:defPPr>
              <a:defRPr lang="it-IT"/>
            </a:defPPr>
          </a:lstStyle>
          <a:p>
            <a:pPr rtl="0"/>
            <a:r>
              <a:rPr lang="it-IT" dirty="0"/>
              <a:t>Il tempo vola: uno sguardo all’avanzare dell’età</a:t>
            </a:r>
          </a:p>
        </p:txBody>
      </p:sp>
      <p:sp>
        <p:nvSpPr>
          <p:cNvPr id="2" name="CasellaDiTesto 1">
            <a:extLst>
              <a:ext uri="{FF2B5EF4-FFF2-40B4-BE49-F238E27FC236}">
                <a16:creationId xmlns:a16="http://schemas.microsoft.com/office/drawing/2014/main" id="{A23003E5-C42F-182F-4C58-A7E5653DAA66}"/>
              </a:ext>
            </a:extLst>
          </p:cNvPr>
          <p:cNvSpPr txBox="1"/>
          <p:nvPr/>
        </p:nvSpPr>
        <p:spPr>
          <a:xfrm>
            <a:off x="540774" y="4565853"/>
            <a:ext cx="7334864" cy="1815882"/>
          </a:xfrm>
          <a:prstGeom prst="rect">
            <a:avLst/>
          </a:prstGeom>
          <a:noFill/>
        </p:spPr>
        <p:txBody>
          <a:bodyPr wrap="square" rtlCol="0">
            <a:spAutoFit/>
          </a:bodyPr>
          <a:lstStyle/>
          <a:p>
            <a:r>
              <a:rPr lang="it-IT" sz="2800" dirty="0">
                <a:solidFill>
                  <a:schemeClr val="bg2"/>
                </a:solidFill>
              </a:rPr>
              <a:t>CORSO PSICOLOGIA TU 2024/2025</a:t>
            </a:r>
          </a:p>
          <a:p>
            <a:r>
              <a:rPr lang="it-IT" sz="2800" dirty="0">
                <a:solidFill>
                  <a:schemeClr val="bg2"/>
                </a:solidFill>
              </a:rPr>
              <a:t>DOCENTE: DOTT.SSA GRETA CAPELLI</a:t>
            </a:r>
          </a:p>
          <a:p>
            <a:r>
              <a:rPr lang="it-IT" sz="2800" dirty="0">
                <a:solidFill>
                  <a:schemeClr val="bg2"/>
                </a:solidFill>
              </a:rPr>
              <a:t>CONTATTI: 3314047249 </a:t>
            </a:r>
            <a:r>
              <a:rPr lang="it-IT" sz="2800" dirty="0">
                <a:solidFill>
                  <a:schemeClr val="bg2"/>
                </a:solidFill>
                <a:hlinkClick r:id="rId4">
                  <a:extLst>
                    <a:ext uri="{A12FA001-AC4F-418D-AE19-62706E023703}">
                      <ahyp:hlinkClr xmlns:ahyp="http://schemas.microsoft.com/office/drawing/2018/hyperlinkcolor" val="tx"/>
                    </a:ext>
                  </a:extLst>
                </a:hlinkClick>
              </a:rPr>
              <a:t>capelligreta29@gmail.com</a:t>
            </a:r>
            <a:r>
              <a:rPr lang="it-IT" sz="2800" dirty="0">
                <a:solidFill>
                  <a:schemeClr val="bg2"/>
                </a:solidFill>
              </a:rPr>
              <a:t> </a:t>
            </a:r>
          </a:p>
        </p:txBody>
      </p:sp>
    </p:spTree>
    <p:extLst>
      <p:ext uri="{BB962C8B-B14F-4D97-AF65-F5344CB8AC3E}">
        <p14:creationId xmlns:p14="http://schemas.microsoft.com/office/powerpoint/2010/main" val="176026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a:extLst>
              <a:ext uri="{FF2B5EF4-FFF2-40B4-BE49-F238E27FC236}">
                <a16:creationId xmlns:a16="http://schemas.microsoft.com/office/drawing/2014/main" id="{CDA2767E-38F3-49F7-BE02-EA3E6C7C8096}"/>
              </a:ext>
            </a:extLst>
          </p:cNvPr>
          <p:cNvSpPr>
            <a:spLocks noGrp="1"/>
          </p:cNvSpPr>
          <p:nvPr>
            <p:ph type="title"/>
          </p:nvPr>
        </p:nvSpPr>
        <p:spPr>
          <a:xfrm>
            <a:off x="636608" y="804862"/>
            <a:ext cx="3401992" cy="5121375"/>
          </a:xfrm>
          <a:ln>
            <a:noFill/>
          </a:ln>
        </p:spPr>
        <p:txBody>
          <a:bodyPr rtlCol="0"/>
          <a:lstStyle>
            <a:defPPr>
              <a:defRPr lang="it-IT"/>
            </a:defPPr>
          </a:lstStyle>
          <a:p>
            <a:pPr rtl="0"/>
            <a:r>
              <a:rPr lang="it-IT" noProof="0" dirty="0"/>
              <a:t>La valutazione soggettiva sta certamente in interdipendenza con altri fattori:</a:t>
            </a:r>
            <a:endParaRPr lang="it-IT" dirty="0"/>
          </a:p>
        </p:txBody>
      </p:sp>
      <p:sp>
        <p:nvSpPr>
          <p:cNvPr id="50" name="Segnaposto testo 17">
            <a:extLst>
              <a:ext uri="{FF2B5EF4-FFF2-40B4-BE49-F238E27FC236}">
                <a16:creationId xmlns:a16="http://schemas.microsoft.com/office/drawing/2014/main" id="{62192F0C-65C9-4E6D-9314-81FB7E4DB469}"/>
              </a:ext>
            </a:extLst>
          </p:cNvPr>
          <p:cNvSpPr>
            <a:spLocks noGrp="1"/>
          </p:cNvSpPr>
          <p:nvPr>
            <p:ph sz="quarter" idx="10"/>
          </p:nvPr>
        </p:nvSpPr>
        <p:spPr>
          <a:xfrm>
            <a:off x="5579338" y="804863"/>
            <a:ext cx="5716587" cy="5248276"/>
          </a:xfrm>
        </p:spPr>
        <p:txBody>
          <a:bodyPr rtlCol="0" anchor="ctr"/>
          <a:lstStyle>
            <a:defPPr>
              <a:defRPr lang="it-IT"/>
            </a:defPPr>
          </a:lstStyle>
          <a:p>
            <a:pPr rtl="0"/>
            <a:r>
              <a:rPr lang="it-IT" dirty="0"/>
              <a:t>PERSONALITÀ </a:t>
            </a:r>
          </a:p>
          <a:p>
            <a:pPr rtl="0"/>
            <a:r>
              <a:rPr lang="it-IT" dirty="0"/>
              <a:t>CONTESTO SOCIO ECONOMICO </a:t>
            </a:r>
          </a:p>
          <a:p>
            <a:pPr rtl="0"/>
            <a:r>
              <a:rPr lang="it-IT" dirty="0"/>
              <a:t>FATTORI SANITARI</a:t>
            </a:r>
          </a:p>
          <a:p>
            <a:pPr rtl="0"/>
            <a:r>
              <a:rPr lang="it-IT" dirty="0"/>
              <a:t>FATTORI FAMILIARI</a:t>
            </a:r>
          </a:p>
          <a:p>
            <a:pPr rtl="0"/>
            <a:r>
              <a:rPr lang="it-IT" dirty="0"/>
              <a:t>FATTORI AMBIENTALI</a:t>
            </a:r>
          </a:p>
        </p:txBody>
      </p:sp>
      <p:sp>
        <p:nvSpPr>
          <p:cNvPr id="2" name="Segnaposto numero diapositiva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rtlCol="0"/>
          <a:lstStyle>
            <a:defPPr>
              <a:defRPr lang="it-IT"/>
            </a:defPPr>
          </a:lstStyle>
          <a:p>
            <a:pPr rtl="0"/>
            <a:fld id="{EA87306C-81BA-4795-A5CA-9392456A8C1E}" type="slidenum">
              <a:rPr lang="it-IT" smtClean="0"/>
              <a:pPr rtl="0"/>
              <a:t>10</a:t>
            </a:fld>
            <a:endParaRPr lang="it-IT" dirty="0"/>
          </a:p>
        </p:txBody>
      </p:sp>
    </p:spTree>
    <p:extLst>
      <p:ext uri="{BB962C8B-B14F-4D97-AF65-F5344CB8AC3E}">
        <p14:creationId xmlns:p14="http://schemas.microsoft.com/office/powerpoint/2010/main" val="65465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0D15DC2-8425-2530-3D59-ABE5D5C4AD2E}"/>
              </a:ext>
            </a:extLst>
          </p:cNvPr>
          <p:cNvSpPr>
            <a:spLocks noGrp="1"/>
          </p:cNvSpPr>
          <p:nvPr>
            <p:ph type="sldNum" sz="quarter" idx="4"/>
          </p:nvPr>
        </p:nvSpPr>
        <p:spPr/>
        <p:txBody>
          <a:bodyPr rtlCol="0"/>
          <a:lstStyle>
            <a:defPPr>
              <a:defRPr lang="it-IT"/>
            </a:defPPr>
          </a:lstStyle>
          <a:p>
            <a:pPr rtl="0"/>
            <a:fld id="{EA87306C-81BA-4795-A5CA-9392456A8C1E}" type="slidenum">
              <a:rPr lang="it-IT" smtClean="0"/>
              <a:pPr rtl="0"/>
              <a:t>11</a:t>
            </a:fld>
            <a:endParaRPr lang="it-IT" dirty="0"/>
          </a:p>
        </p:txBody>
      </p:sp>
      <p:sp>
        <p:nvSpPr>
          <p:cNvPr id="9" name="CasellaDiTesto 8">
            <a:extLst>
              <a:ext uri="{FF2B5EF4-FFF2-40B4-BE49-F238E27FC236}">
                <a16:creationId xmlns:a16="http://schemas.microsoft.com/office/drawing/2014/main" id="{3E86E4AE-62AB-A871-A1DF-9C7BCD04A235}"/>
              </a:ext>
            </a:extLst>
          </p:cNvPr>
          <p:cNvSpPr txBox="1"/>
          <p:nvPr/>
        </p:nvSpPr>
        <p:spPr>
          <a:xfrm>
            <a:off x="481780" y="671051"/>
            <a:ext cx="10658167" cy="6463308"/>
          </a:xfrm>
          <a:prstGeom prst="rect">
            <a:avLst/>
          </a:prstGeom>
          <a:noFill/>
        </p:spPr>
        <p:txBody>
          <a:bodyPr wrap="square" rtlCol="0">
            <a:spAutoFit/>
          </a:bodyPr>
          <a:lstStyle/>
          <a:p>
            <a:r>
              <a:rPr lang="it-IT" dirty="0">
                <a:effectLst>
                  <a:outerShdw blurRad="38100" dist="38100" dir="2700000" algn="tl">
                    <a:srgbClr val="000000">
                      <a:alpha val="43137"/>
                    </a:srgbClr>
                  </a:outerShdw>
                </a:effectLst>
              </a:rPr>
              <a:t>Invecchiamento è parte del processo.</a:t>
            </a:r>
          </a:p>
          <a:p>
            <a:endParaRPr lang="it-IT" dirty="0"/>
          </a:p>
          <a:p>
            <a:pPr marL="285750" indent="-285750">
              <a:buFont typeface="Wingdings" panose="05000000000000000000" pitchFamily="2" charset="2"/>
              <a:buChar char="à"/>
            </a:pPr>
            <a:r>
              <a:rPr lang="it-IT" b="1" dirty="0">
                <a:effectLst>
                  <a:outerShdw blurRad="38100" dist="38100" dir="2700000" algn="tl">
                    <a:srgbClr val="000000">
                      <a:alpha val="43137"/>
                    </a:srgbClr>
                  </a:outerShdw>
                </a:effectLst>
              </a:rPr>
              <a:t>ACCETTAZIONE VS OPPOSIZIONE E NEGAZIONE</a:t>
            </a:r>
            <a:r>
              <a:rPr lang="it-IT" b="1" dirty="0"/>
              <a:t>: livello individuale e livello collettivo della società odierna (stanno tra loro in relazione)</a:t>
            </a:r>
          </a:p>
          <a:p>
            <a:pPr marL="285750" indent="-285750">
              <a:buFont typeface="Wingdings" panose="05000000000000000000" pitchFamily="2" charset="2"/>
              <a:buChar char="à"/>
            </a:pPr>
            <a:endParaRPr lang="it-IT" b="1" dirty="0"/>
          </a:p>
          <a:p>
            <a:r>
              <a:rPr lang="it-IT" sz="2400" b="1" dirty="0">
                <a:solidFill>
                  <a:schemeClr val="accent1">
                    <a:lumMod val="50000"/>
                  </a:schemeClr>
                </a:solidFill>
              </a:rPr>
              <a:t>LIVELLO INDIVIDUALE</a:t>
            </a:r>
          </a:p>
          <a:p>
            <a:r>
              <a:rPr lang="it-IT" sz="2400" dirty="0"/>
              <a:t>Necessità di accettare che qualsiasi cambiamento sia fonte di preoccupazione e che implichi il dover affrontare nuove e differenti fatiche. La vita non è statica ma, fortunatamente, in continua trasformazione (ciò vale anche per il nostro mondo interno). Cercare di negare questo aspetto è solo un’illusoria e irreale fonte di rassicurazione che non ci porta alcun beneficio ma che, anzi, accresce in noi l’angoscia legata al tema che tentiamo di negare. La paura dello scorrere del tempo è oggi talmente insita nell’essere umano che spesso esiste una vera e propria segregazione generazionale. Crescere, cambiare, invecchiare ci mette a confronto con la qualità dell’autostima che abbiamo nel tempo costruito. La pratica della gratitudine è un esercizio prezioso per riconoscere dove siamo, il qui e ora. Tendenza controllante-preoccupazione-sintomo ansioso depressivo.</a:t>
            </a:r>
          </a:p>
          <a:p>
            <a:endParaRPr lang="it-IT" b="1" dirty="0"/>
          </a:p>
          <a:p>
            <a:endParaRPr lang="it-IT" b="1" dirty="0"/>
          </a:p>
        </p:txBody>
      </p:sp>
    </p:spTree>
    <p:extLst>
      <p:ext uri="{BB962C8B-B14F-4D97-AF65-F5344CB8AC3E}">
        <p14:creationId xmlns:p14="http://schemas.microsoft.com/office/powerpoint/2010/main" val="201287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0D15DC2-8425-2530-3D59-ABE5D5C4AD2E}"/>
              </a:ext>
            </a:extLst>
          </p:cNvPr>
          <p:cNvSpPr>
            <a:spLocks noGrp="1"/>
          </p:cNvSpPr>
          <p:nvPr>
            <p:ph type="sldNum" sz="quarter" idx="4"/>
          </p:nvPr>
        </p:nvSpPr>
        <p:spPr/>
        <p:txBody>
          <a:bodyPr rtlCol="0"/>
          <a:lstStyle>
            <a:defPPr>
              <a:defRPr lang="it-IT"/>
            </a:defPPr>
          </a:lstStyle>
          <a:p>
            <a:pPr rtl="0"/>
            <a:fld id="{EA87306C-81BA-4795-A5CA-9392456A8C1E}" type="slidenum">
              <a:rPr lang="it-IT" smtClean="0"/>
              <a:pPr rtl="0"/>
              <a:t>12</a:t>
            </a:fld>
            <a:endParaRPr lang="it-IT" dirty="0"/>
          </a:p>
        </p:txBody>
      </p:sp>
      <p:sp>
        <p:nvSpPr>
          <p:cNvPr id="9" name="CasellaDiTesto 8">
            <a:extLst>
              <a:ext uri="{FF2B5EF4-FFF2-40B4-BE49-F238E27FC236}">
                <a16:creationId xmlns:a16="http://schemas.microsoft.com/office/drawing/2014/main" id="{3E86E4AE-62AB-A871-A1DF-9C7BCD04A235}"/>
              </a:ext>
            </a:extLst>
          </p:cNvPr>
          <p:cNvSpPr txBox="1"/>
          <p:nvPr/>
        </p:nvSpPr>
        <p:spPr>
          <a:xfrm>
            <a:off x="481780" y="671051"/>
            <a:ext cx="10658167" cy="5724644"/>
          </a:xfrm>
          <a:prstGeom prst="rect">
            <a:avLst/>
          </a:prstGeom>
          <a:noFill/>
        </p:spPr>
        <p:txBody>
          <a:bodyPr wrap="square" rtlCol="0">
            <a:spAutoFit/>
          </a:bodyPr>
          <a:lstStyle/>
          <a:p>
            <a:r>
              <a:rPr lang="it-IT" sz="2400" b="1" dirty="0">
                <a:solidFill>
                  <a:schemeClr val="accent1">
                    <a:lumMod val="50000"/>
                  </a:schemeClr>
                </a:solidFill>
              </a:rPr>
              <a:t>LIVELLO COLLETTIVO</a:t>
            </a:r>
          </a:p>
          <a:p>
            <a:endParaRPr lang="it-IT" dirty="0">
              <a:solidFill>
                <a:schemeClr val="accent1">
                  <a:lumMod val="50000"/>
                </a:schemeClr>
              </a:solidFill>
            </a:endParaRPr>
          </a:p>
          <a:p>
            <a:r>
              <a:rPr lang="it-IT" sz="2400" dirty="0"/>
              <a:t>L’essere vivente non si lascia ridurre a calcoli algoritmici, è estremamente importante distinguere tra «funzionamento» ed «esistenza». I nostri corpi, le nostre vite non possono essere compresi attraverso la griglia utilitaristica del funzionamento. L’invecchiamento, le incrinature tracciano un percorso che non si può valutare in termini di guadagno o perdita di tempo: oggi sembra che non si abbia più tempo di prender tempo. La minaccia all’orizzonte ci impone di funzionare, poiché l’avvenire ci inquieta. Noi vogliamo sapere, abbiamo paura dell’imprevisto: ovvero della vita stessa. Questa tendenza si manifesta nel modo più estremo nel rapporto genitore-figlio (differenza con certe popolazioni dell’America del Sud). Educare oggi significa insegnare a modellarsi secondo gli schemi della società della performance. </a:t>
            </a:r>
          </a:p>
          <a:p>
            <a:endParaRPr lang="it-IT" sz="2400" b="1" dirty="0">
              <a:solidFill>
                <a:schemeClr val="accent1">
                  <a:lumMod val="50000"/>
                </a:schemeClr>
              </a:solidFill>
            </a:endParaRPr>
          </a:p>
          <a:p>
            <a:endParaRPr lang="it-IT" dirty="0">
              <a:effectLst>
                <a:outerShdw blurRad="38100" dist="38100" dir="2700000" algn="tl">
                  <a:srgbClr val="000000">
                    <a:alpha val="43137"/>
                  </a:srgbClr>
                </a:outerShdw>
              </a:effectLst>
            </a:endParaRPr>
          </a:p>
          <a:p>
            <a:endParaRPr lang="it-IT" b="1" dirty="0"/>
          </a:p>
        </p:txBody>
      </p:sp>
    </p:spTree>
    <p:extLst>
      <p:ext uri="{BB962C8B-B14F-4D97-AF65-F5344CB8AC3E}">
        <p14:creationId xmlns:p14="http://schemas.microsoft.com/office/powerpoint/2010/main" val="393737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rtlCol="0"/>
          <a:lstStyle>
            <a:defPPr>
              <a:defRPr lang="it-IT"/>
            </a:defPPr>
          </a:lstStyle>
          <a:p>
            <a:pPr rtl="0"/>
            <a:r>
              <a:rPr lang="it-IT" dirty="0"/>
              <a:t>Cosa è accaduto </a:t>
            </a:r>
          </a:p>
        </p:txBody>
      </p:sp>
      <p:sp>
        <p:nvSpPr>
          <p:cNvPr id="4" name="Segnaposto contenuto 3">
            <a:extLst>
              <a:ext uri="{FF2B5EF4-FFF2-40B4-BE49-F238E27FC236}">
                <a16:creationId xmlns:a16="http://schemas.microsoft.com/office/drawing/2014/main" id="{1399A34E-6529-A0C2-1EEE-44E5D83178AC}"/>
              </a:ext>
            </a:extLst>
          </p:cNvPr>
          <p:cNvSpPr>
            <a:spLocks noGrp="1"/>
          </p:cNvSpPr>
          <p:nvPr>
            <p:ph sz="quarter" idx="11"/>
          </p:nvPr>
        </p:nvSpPr>
        <p:spPr>
          <a:xfrm>
            <a:off x="5135563" y="2291785"/>
            <a:ext cx="6702476" cy="4429689"/>
          </a:xfrm>
        </p:spPr>
        <p:txBody>
          <a:bodyPr rtlCol="0"/>
          <a:lstStyle>
            <a:defPPr>
              <a:defRPr lang="it-IT"/>
            </a:defPPr>
          </a:lstStyle>
          <a:p>
            <a:pPr rtl="0"/>
            <a:r>
              <a:rPr lang="it-IT" dirty="0"/>
              <a:t>« Invecchiando, ciascuno di noi è chiamato a diventare l’imprenditore della propria vita: autonomo, performante, dinamico e, non dimentichiamolo…, felice! Infatti, nelle nostre società «ugualitarie», tutti possono «tutto» anche se per la verità solo sulla carta… se state male, siete disoccupati, malati, deboli, non avete che prendervela con voi stessi, è colpa vostra. Tristezza, debolezza, e assurdamente anche la vecchiaia, sono diventati veri e propri difetti, segni del fatto che amministriamo male la nostra impresa.»</a:t>
            </a:r>
          </a:p>
          <a:p>
            <a:pPr algn="r" rtl="0"/>
            <a:r>
              <a:rPr lang="it-IT" dirty="0" err="1"/>
              <a:t>Benasayag</a:t>
            </a:r>
            <a:endParaRPr lang="it-IT" dirty="0"/>
          </a:p>
          <a:p>
            <a:pPr rtl="0"/>
            <a:endParaRPr lang="it-IT" dirty="0"/>
          </a:p>
        </p:txBody>
      </p:sp>
      <p:sp>
        <p:nvSpPr>
          <p:cNvPr id="6" name="Segnaposto numero diapositiva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rtlCol="0"/>
          <a:lstStyle>
            <a:defPPr>
              <a:defRPr lang="it-IT"/>
            </a:defPPr>
          </a:lstStyle>
          <a:p>
            <a:pPr rtl="0"/>
            <a:fld id="{EA87306C-81BA-4795-A5CA-9392456A8C1E}" type="slidenum">
              <a:rPr lang="it-IT" smtClean="0"/>
              <a:pPr rtl="0"/>
              <a:t>13</a:t>
            </a:fld>
            <a:endParaRPr lang="it-IT" dirty="0"/>
          </a:p>
        </p:txBody>
      </p:sp>
      <p:pic>
        <p:nvPicPr>
          <p:cNvPr id="12" name="Segnaposto immagine 11" descr="Immagine che contiene aria aperta, cielo, nuvola, Retroilluminazione&#10;&#10;Descrizione generata automaticamente">
            <a:extLst>
              <a:ext uri="{FF2B5EF4-FFF2-40B4-BE49-F238E27FC236}">
                <a16:creationId xmlns:a16="http://schemas.microsoft.com/office/drawing/2014/main" id="{C28F2876-8BE0-A2F7-8848-2879E4CCD840}"/>
              </a:ext>
            </a:extLst>
          </p:cNvPr>
          <p:cNvPicPr>
            <a:picLocks noGrp="1" noChangeAspect="1"/>
          </p:cNvPicPr>
          <p:nvPr>
            <p:ph type="pic" sz="quarter" idx="10"/>
          </p:nvPr>
        </p:nvPicPr>
        <p:blipFill>
          <a:blip r:embed="rId3"/>
          <a:srcRect l="28148" r="28148"/>
          <a:stretch>
            <a:fillRect/>
          </a:stretch>
        </p:blipFill>
        <p:spPr/>
      </p:pic>
    </p:spTree>
    <p:extLst>
      <p:ext uri="{BB962C8B-B14F-4D97-AF65-F5344CB8AC3E}">
        <p14:creationId xmlns:p14="http://schemas.microsoft.com/office/powerpoint/2010/main" val="198190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3E86E4AE-62AB-A871-A1DF-9C7BCD04A235}"/>
              </a:ext>
            </a:extLst>
          </p:cNvPr>
          <p:cNvSpPr txBox="1"/>
          <p:nvPr/>
        </p:nvSpPr>
        <p:spPr>
          <a:xfrm>
            <a:off x="1250065" y="1111045"/>
            <a:ext cx="5681677" cy="4704734"/>
          </a:xfrm>
          <a:prstGeom prst="rect">
            <a:avLst/>
          </a:prstGeom>
          <a:ln w="28575">
            <a:solidFill>
              <a:schemeClr val="accent4">
                <a:lumMod val="50000"/>
              </a:schemeClr>
            </a:solidFill>
          </a:ln>
        </p:spPr>
        <p:txBody>
          <a:bodyPr rtlCol="0" anchor="ctr">
            <a:normAutofit/>
          </a:bodyPr>
          <a:lstStyle/>
          <a:p>
            <a:pPr algn="ctr">
              <a:lnSpc>
                <a:spcPct val="90000"/>
              </a:lnSpc>
              <a:spcBef>
                <a:spcPct val="0"/>
              </a:spcBef>
              <a:spcAft>
                <a:spcPts val="600"/>
              </a:spcAft>
            </a:pPr>
            <a:endParaRPr lang="it-IT" sz="800" b="1" kern="1200" cap="all" spc="100" baseline="0" dirty="0">
              <a:solidFill>
                <a:schemeClr val="accent4">
                  <a:lumMod val="50000"/>
                </a:schemeClr>
              </a:solidFill>
              <a:latin typeface="+mj-lt"/>
              <a:ea typeface="+mj-ea"/>
              <a:cs typeface="+mj-cs"/>
            </a:endParaRPr>
          </a:p>
          <a:p>
            <a:pPr algn="ctr">
              <a:lnSpc>
                <a:spcPct val="90000"/>
              </a:lnSpc>
              <a:spcBef>
                <a:spcPct val="0"/>
              </a:spcBef>
              <a:spcAft>
                <a:spcPts val="600"/>
              </a:spcAft>
            </a:pPr>
            <a:endParaRPr lang="it-IT" kern="1200" cap="all" spc="100" baseline="0" dirty="0">
              <a:solidFill>
                <a:schemeClr val="accent4">
                  <a:lumMod val="50000"/>
                </a:schemeClr>
              </a:solidFill>
              <a:latin typeface="+mj-lt"/>
              <a:ea typeface="+mj-ea"/>
              <a:cs typeface="+mj-cs"/>
            </a:endParaRPr>
          </a:p>
          <a:p>
            <a:pPr marL="342900" indent="-342900" algn="ctr">
              <a:lnSpc>
                <a:spcPct val="90000"/>
              </a:lnSpc>
              <a:spcBef>
                <a:spcPct val="0"/>
              </a:spcBef>
              <a:spcAft>
                <a:spcPts val="600"/>
              </a:spcAft>
              <a:buFont typeface="Arial" panose="020B0604020202020204" pitchFamily="34" charset="0"/>
              <a:buChar char="•"/>
            </a:pPr>
            <a:r>
              <a:rPr lang="it-IT" kern="1200" cap="all" spc="100" baseline="0" dirty="0">
                <a:solidFill>
                  <a:schemeClr val="accent4">
                    <a:lumMod val="50000"/>
                  </a:schemeClr>
                </a:solidFill>
                <a:latin typeface="+mj-lt"/>
                <a:ea typeface="+mj-ea"/>
                <a:cs typeface="+mj-cs"/>
              </a:rPr>
              <a:t>Durante l’epoca della modernità industriale la vecchiaia era assimilata alla non produttività.</a:t>
            </a:r>
          </a:p>
          <a:p>
            <a:pPr marL="342900" indent="-342900" algn="ctr">
              <a:lnSpc>
                <a:spcPct val="90000"/>
              </a:lnSpc>
              <a:spcBef>
                <a:spcPct val="0"/>
              </a:spcBef>
              <a:spcAft>
                <a:spcPts val="600"/>
              </a:spcAft>
              <a:buFont typeface="Arial" panose="020B0604020202020204" pitchFamily="34" charset="0"/>
              <a:buChar char="•"/>
            </a:pPr>
            <a:r>
              <a:rPr lang="it-IT" kern="1200" cap="all" spc="100" baseline="0" dirty="0">
                <a:solidFill>
                  <a:schemeClr val="accent4">
                    <a:lumMod val="50000"/>
                  </a:schemeClr>
                </a:solidFill>
                <a:latin typeface="+mj-lt"/>
                <a:ea typeface="+mj-ea"/>
                <a:cs typeface="+mj-cs"/>
              </a:rPr>
              <a:t>Ciò che conta oggi non è più che si produca, ma che si consumi. </a:t>
            </a:r>
          </a:p>
          <a:p>
            <a:pPr marL="342900" indent="-342900" algn="ctr">
              <a:lnSpc>
                <a:spcPct val="90000"/>
              </a:lnSpc>
              <a:spcBef>
                <a:spcPct val="0"/>
              </a:spcBef>
              <a:spcAft>
                <a:spcPts val="600"/>
              </a:spcAft>
              <a:buFont typeface="Arial" panose="020B0604020202020204" pitchFamily="34" charset="0"/>
              <a:buChar char="•"/>
            </a:pPr>
            <a:r>
              <a:rPr lang="it-IT" kern="1200" cap="all" spc="100" baseline="0" dirty="0">
                <a:solidFill>
                  <a:schemeClr val="accent4">
                    <a:lumMod val="50000"/>
                  </a:schemeClr>
                </a:solidFill>
                <a:latin typeface="+mj-lt"/>
                <a:ea typeface="+mj-ea"/>
                <a:cs typeface="+mj-cs"/>
              </a:rPr>
              <a:t>Società «senza forma» «iperplastica».</a:t>
            </a:r>
          </a:p>
          <a:p>
            <a:pPr marL="342900" indent="-342900" algn="ctr">
              <a:lnSpc>
                <a:spcPct val="90000"/>
              </a:lnSpc>
              <a:spcBef>
                <a:spcPct val="0"/>
              </a:spcBef>
              <a:spcAft>
                <a:spcPts val="600"/>
              </a:spcAft>
              <a:buFont typeface="Arial" panose="020B0604020202020204" pitchFamily="34" charset="0"/>
              <a:buChar char="•"/>
            </a:pPr>
            <a:r>
              <a:rPr lang="it-IT" kern="1200" cap="all" spc="100" baseline="0" dirty="0">
                <a:solidFill>
                  <a:schemeClr val="accent4">
                    <a:lumMod val="50000"/>
                  </a:schemeClr>
                </a:solidFill>
                <a:latin typeface="+mj-lt"/>
                <a:ea typeface="+mj-ea"/>
                <a:cs typeface="+mj-cs"/>
              </a:rPr>
              <a:t>L’obiettivo della vita dovrebbe però essere la vita stessa.</a:t>
            </a:r>
          </a:p>
          <a:p>
            <a:pPr algn="ctr">
              <a:lnSpc>
                <a:spcPct val="90000"/>
              </a:lnSpc>
              <a:spcBef>
                <a:spcPct val="0"/>
              </a:spcBef>
              <a:spcAft>
                <a:spcPts val="600"/>
              </a:spcAft>
            </a:pPr>
            <a:endParaRPr lang="it-IT" kern="1200" cap="all" spc="100" baseline="0" dirty="0">
              <a:solidFill>
                <a:schemeClr val="accent4">
                  <a:lumMod val="50000"/>
                </a:schemeClr>
              </a:solidFill>
              <a:latin typeface="+mj-lt"/>
              <a:ea typeface="+mj-ea"/>
              <a:cs typeface="+mj-cs"/>
            </a:endParaRPr>
          </a:p>
          <a:p>
            <a:pPr algn="ctr">
              <a:lnSpc>
                <a:spcPct val="90000"/>
              </a:lnSpc>
              <a:spcBef>
                <a:spcPct val="0"/>
              </a:spcBef>
              <a:spcAft>
                <a:spcPts val="600"/>
              </a:spcAft>
            </a:pPr>
            <a:r>
              <a:rPr lang="it-IT" kern="1200" cap="all" spc="100" baseline="0" dirty="0">
                <a:solidFill>
                  <a:schemeClr val="accent4">
                    <a:lumMod val="50000"/>
                  </a:schemeClr>
                </a:solidFill>
                <a:latin typeface="+mj-lt"/>
                <a:ea typeface="+mj-ea"/>
                <a:cs typeface="+mj-cs"/>
              </a:rPr>
              <a:t>Così scrisse il poeta greco Kavafis:</a:t>
            </a:r>
          </a:p>
          <a:p>
            <a:pPr algn="ctr">
              <a:lnSpc>
                <a:spcPct val="90000"/>
              </a:lnSpc>
              <a:spcBef>
                <a:spcPct val="0"/>
              </a:spcBef>
              <a:spcAft>
                <a:spcPts val="600"/>
              </a:spcAft>
            </a:pPr>
            <a:r>
              <a:rPr lang="it-IT" i="1" kern="1200" cap="all" spc="100" baseline="0" dirty="0">
                <a:solidFill>
                  <a:schemeClr val="accent4">
                    <a:lumMod val="50000"/>
                  </a:schemeClr>
                </a:solidFill>
                <a:latin typeface="+mj-lt"/>
                <a:ea typeface="+mj-ea"/>
                <a:cs typeface="+mj-cs"/>
              </a:rPr>
              <a:t>«Itaca è nel cammino che porta a Itaca»</a:t>
            </a:r>
          </a:p>
          <a:p>
            <a:pPr algn="ctr">
              <a:lnSpc>
                <a:spcPct val="90000"/>
              </a:lnSpc>
              <a:spcBef>
                <a:spcPct val="0"/>
              </a:spcBef>
              <a:spcAft>
                <a:spcPts val="600"/>
              </a:spcAft>
            </a:pPr>
            <a:endParaRPr lang="it-IT" sz="800" kern="1200" cap="all" spc="100" baseline="0" dirty="0">
              <a:solidFill>
                <a:schemeClr val="accent4">
                  <a:lumMod val="50000"/>
                </a:schemeClr>
              </a:solidFill>
              <a:latin typeface="+mj-lt"/>
              <a:ea typeface="+mj-ea"/>
              <a:cs typeface="+mj-cs"/>
            </a:endParaRPr>
          </a:p>
          <a:p>
            <a:pPr algn="ctr">
              <a:lnSpc>
                <a:spcPct val="90000"/>
              </a:lnSpc>
              <a:spcBef>
                <a:spcPct val="0"/>
              </a:spcBef>
              <a:spcAft>
                <a:spcPts val="600"/>
              </a:spcAft>
            </a:pPr>
            <a:endParaRPr lang="it-IT" sz="800" b="1" kern="1200" cap="all" spc="100" baseline="0" dirty="0">
              <a:solidFill>
                <a:schemeClr val="accent4">
                  <a:lumMod val="50000"/>
                </a:schemeClr>
              </a:solidFill>
              <a:latin typeface="+mj-lt"/>
              <a:ea typeface="+mj-ea"/>
              <a:cs typeface="+mj-cs"/>
            </a:endParaRPr>
          </a:p>
          <a:p>
            <a:pPr algn="ctr">
              <a:lnSpc>
                <a:spcPct val="90000"/>
              </a:lnSpc>
              <a:spcBef>
                <a:spcPct val="0"/>
              </a:spcBef>
              <a:spcAft>
                <a:spcPts val="600"/>
              </a:spcAft>
            </a:pPr>
            <a:endParaRPr lang="it-IT" sz="800" kern="1200" cap="all" spc="100" baseline="0" dirty="0">
              <a:solidFill>
                <a:schemeClr val="accent4">
                  <a:lumMod val="50000"/>
                </a:schemeClr>
              </a:solidFill>
              <a:effectLst>
                <a:outerShdw blurRad="38100" dist="38100" dir="2700000" algn="tl">
                  <a:srgbClr val="000000">
                    <a:alpha val="43137"/>
                  </a:srgbClr>
                </a:outerShdw>
              </a:effectLst>
              <a:latin typeface="+mj-lt"/>
              <a:ea typeface="+mj-ea"/>
              <a:cs typeface="+mj-cs"/>
            </a:endParaRPr>
          </a:p>
          <a:p>
            <a:pPr algn="ctr">
              <a:lnSpc>
                <a:spcPct val="90000"/>
              </a:lnSpc>
              <a:spcBef>
                <a:spcPct val="0"/>
              </a:spcBef>
              <a:spcAft>
                <a:spcPts val="600"/>
              </a:spcAft>
            </a:pPr>
            <a:endParaRPr lang="it-IT" sz="800" b="1" kern="1200" cap="all" spc="100" baseline="0" dirty="0">
              <a:solidFill>
                <a:schemeClr val="accent4">
                  <a:lumMod val="50000"/>
                </a:schemeClr>
              </a:solidFill>
              <a:latin typeface="+mj-lt"/>
              <a:ea typeface="+mj-ea"/>
              <a:cs typeface="+mj-cs"/>
            </a:endParaRPr>
          </a:p>
        </p:txBody>
      </p:sp>
      <p:pic>
        <p:nvPicPr>
          <p:cNvPr id="4" name="Immagine 3" descr="Immagine che contiene persona, Viso umano, pelle, sorriso&#10;&#10;Descrizione generata automaticamente">
            <a:extLst>
              <a:ext uri="{FF2B5EF4-FFF2-40B4-BE49-F238E27FC236}">
                <a16:creationId xmlns:a16="http://schemas.microsoft.com/office/drawing/2014/main" id="{38E49D97-C219-B6C6-8064-49EEC28E3CDE}"/>
              </a:ext>
            </a:extLst>
          </p:cNvPr>
          <p:cNvPicPr>
            <a:picLocks noChangeAspect="1"/>
          </p:cNvPicPr>
          <p:nvPr/>
        </p:nvPicPr>
        <p:blipFill>
          <a:blip r:embed="rId3"/>
          <a:srcRect l="6495" r="40994" b="-1"/>
          <a:stretch/>
        </p:blipFill>
        <p:spPr>
          <a:xfrm>
            <a:off x="7948632" y="806244"/>
            <a:ext cx="3940840" cy="5009535"/>
          </a:xfrm>
          <a:prstGeom prst="rect">
            <a:avLst/>
          </a:prstGeom>
          <a:noFill/>
        </p:spPr>
      </p:pic>
      <p:sp>
        <p:nvSpPr>
          <p:cNvPr id="2" name="Segnaposto numero diapositiva 1">
            <a:extLst>
              <a:ext uri="{FF2B5EF4-FFF2-40B4-BE49-F238E27FC236}">
                <a16:creationId xmlns:a16="http://schemas.microsoft.com/office/drawing/2014/main" id="{C0D15DC2-8425-2530-3D59-ABE5D5C4AD2E}"/>
              </a:ext>
            </a:extLst>
          </p:cNvPr>
          <p:cNvSpPr>
            <a:spLocks noGrp="1"/>
          </p:cNvSpPr>
          <p:nvPr>
            <p:ph type="sldNum" sz="quarter" idx="4"/>
          </p:nvPr>
        </p:nvSpPr>
        <p:spPr>
          <a:xfrm>
            <a:off x="9791700" y="6356350"/>
            <a:ext cx="1562100" cy="365125"/>
          </a:xfrm>
        </p:spPr>
        <p:txBody>
          <a:bodyPr vert="horz" lIns="91440" tIns="45720" rIns="91440" bIns="45720" rtlCol="0" anchor="ctr">
            <a:normAutofit/>
          </a:bodyPr>
          <a:lstStyle>
            <a:defPPr>
              <a:defRPr lang="it-IT"/>
            </a:defPPr>
          </a:lstStyle>
          <a:p>
            <a:pPr>
              <a:spcAft>
                <a:spcPts val="600"/>
              </a:spcAft>
            </a:pPr>
            <a:fld id="{EA87306C-81BA-4795-A5CA-9392456A8C1E}" type="slidenum">
              <a:rPr lang="it-IT" smtClean="0"/>
              <a:pPr>
                <a:spcAft>
                  <a:spcPts val="600"/>
                </a:spcAft>
              </a:pPr>
              <a:t>14</a:t>
            </a:fld>
            <a:endParaRPr lang="it-IT"/>
          </a:p>
        </p:txBody>
      </p:sp>
    </p:spTree>
    <p:extLst>
      <p:ext uri="{BB962C8B-B14F-4D97-AF65-F5344CB8AC3E}">
        <p14:creationId xmlns:p14="http://schemas.microsoft.com/office/powerpoint/2010/main" val="1131441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A6EA623-FC3F-8EBD-1C1B-072A21C29610}"/>
              </a:ext>
            </a:extLst>
          </p:cNvPr>
          <p:cNvSpPr>
            <a:spLocks noGrp="1"/>
          </p:cNvSpPr>
          <p:nvPr>
            <p:ph type="title"/>
          </p:nvPr>
        </p:nvSpPr>
        <p:spPr>
          <a:xfrm>
            <a:off x="838200" y="226143"/>
            <a:ext cx="10515600" cy="1229033"/>
          </a:xfrm>
        </p:spPr>
        <p:txBody>
          <a:bodyPr rtlCol="0"/>
          <a:lstStyle>
            <a:defPPr>
              <a:defRPr lang="it-IT"/>
            </a:defPPr>
          </a:lstStyle>
          <a:p>
            <a:pPr rtl="0"/>
            <a:r>
              <a:rPr lang="it-IT" sz="4000" noProof="0" dirty="0"/>
              <a:t>Attenzione però!!!!</a:t>
            </a:r>
            <a:endParaRPr lang="it-IT" sz="4000" dirty="0"/>
          </a:p>
        </p:txBody>
      </p:sp>
      <p:sp>
        <p:nvSpPr>
          <p:cNvPr id="12" name="Segnaposto contenuto 11">
            <a:extLst>
              <a:ext uri="{FF2B5EF4-FFF2-40B4-BE49-F238E27FC236}">
                <a16:creationId xmlns:a16="http://schemas.microsoft.com/office/drawing/2014/main" id="{8861FF45-BE19-75F7-FDF6-3CF0D85A8F09}"/>
              </a:ext>
            </a:extLst>
          </p:cNvPr>
          <p:cNvSpPr>
            <a:spLocks noGrp="1"/>
          </p:cNvSpPr>
          <p:nvPr>
            <p:ph sz="quarter" idx="11"/>
          </p:nvPr>
        </p:nvSpPr>
        <p:spPr>
          <a:xfrm>
            <a:off x="432619" y="2858625"/>
            <a:ext cx="10921181" cy="3338513"/>
          </a:xfrm>
        </p:spPr>
        <p:txBody>
          <a:bodyPr rtlCol="0"/>
          <a:lstStyle>
            <a:defPPr>
              <a:defRPr lang="it-IT"/>
            </a:defPPr>
          </a:lstStyle>
          <a:p>
            <a:pPr rtl="0"/>
            <a:r>
              <a:rPr lang="it-IT" dirty="0"/>
              <a:t>Non si tratta neanche di idealizzare la vecchiaia né di affermare che invecchiare sia magnifico. Non c’è nessun piacere ad aver male alle anche, a dimenticare le cose, a diventare sempre meno belli…</a:t>
            </a:r>
          </a:p>
          <a:p>
            <a:pPr rtl="0"/>
            <a:r>
              <a:rPr lang="it-IT" dirty="0"/>
              <a:t>Occorre piuttosto chiedersi quali siano le vere potenze dell’essere anziani. Che non sono certamente quelle della giovinezza. Non si può infatti non constatare che oggi, in Occidente, in mancanza di elementi culturali e antropologici che consentano di evocare altre forme di potenza, si affoga in un giovanilismo permanente.</a:t>
            </a:r>
          </a:p>
          <a:p>
            <a:pPr rtl="0"/>
            <a:r>
              <a:rPr lang="it-IT" dirty="0"/>
              <a:t>PARADOSSALMENTE: alla generazione oggi biologicamente giovane, non si consente più di essere giovane!!!!</a:t>
            </a:r>
          </a:p>
        </p:txBody>
      </p:sp>
      <p:sp>
        <p:nvSpPr>
          <p:cNvPr id="2" name="Segnaposto numero diapositiva 1">
            <a:extLst>
              <a:ext uri="{FF2B5EF4-FFF2-40B4-BE49-F238E27FC236}">
                <a16:creationId xmlns:a16="http://schemas.microsoft.com/office/drawing/2014/main" id="{5B347400-F1A2-FAFC-8A83-9280B6C44D15}"/>
              </a:ext>
            </a:extLst>
          </p:cNvPr>
          <p:cNvSpPr>
            <a:spLocks noGrp="1"/>
          </p:cNvSpPr>
          <p:nvPr>
            <p:ph type="sldNum" sz="quarter" idx="4"/>
          </p:nvPr>
        </p:nvSpPr>
        <p:spPr/>
        <p:txBody>
          <a:bodyPr rtlCol="0"/>
          <a:lstStyle>
            <a:defPPr>
              <a:defRPr lang="it-IT"/>
            </a:defPPr>
          </a:lstStyle>
          <a:p>
            <a:pPr rtl="0"/>
            <a:fld id="{EA87306C-81BA-4795-A5CA-9392456A8C1E}" type="slidenum">
              <a:rPr lang="it-IT" smtClean="0"/>
              <a:pPr rtl="0"/>
              <a:t>15</a:t>
            </a:fld>
            <a:endParaRPr lang="it-IT" dirty="0"/>
          </a:p>
        </p:txBody>
      </p:sp>
    </p:spTree>
    <p:extLst>
      <p:ext uri="{BB962C8B-B14F-4D97-AF65-F5344CB8AC3E}">
        <p14:creationId xmlns:p14="http://schemas.microsoft.com/office/powerpoint/2010/main" val="329951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A6EA623-FC3F-8EBD-1C1B-072A21C29610}"/>
              </a:ext>
            </a:extLst>
          </p:cNvPr>
          <p:cNvSpPr>
            <a:spLocks noGrp="1"/>
          </p:cNvSpPr>
          <p:nvPr>
            <p:ph type="title"/>
          </p:nvPr>
        </p:nvSpPr>
        <p:spPr>
          <a:xfrm>
            <a:off x="838200" y="226143"/>
            <a:ext cx="10515600" cy="1229033"/>
          </a:xfrm>
        </p:spPr>
        <p:txBody>
          <a:bodyPr rtlCol="0"/>
          <a:lstStyle>
            <a:defPPr>
              <a:defRPr lang="it-IT"/>
            </a:defPPr>
          </a:lstStyle>
          <a:p>
            <a:pPr rtl="0"/>
            <a:r>
              <a:rPr lang="it-IT" sz="2000" dirty="0"/>
              <a:t>Il «tragico» è ciò che conferisce alla realtà un’intensità tale che tra locale e universale si stabilisce una correlazione sottile e al contempo molto forte.</a:t>
            </a:r>
          </a:p>
        </p:txBody>
      </p:sp>
      <p:sp>
        <p:nvSpPr>
          <p:cNvPr id="12" name="Segnaposto contenuto 11">
            <a:extLst>
              <a:ext uri="{FF2B5EF4-FFF2-40B4-BE49-F238E27FC236}">
                <a16:creationId xmlns:a16="http://schemas.microsoft.com/office/drawing/2014/main" id="{8861FF45-BE19-75F7-FDF6-3CF0D85A8F09}"/>
              </a:ext>
            </a:extLst>
          </p:cNvPr>
          <p:cNvSpPr>
            <a:spLocks noGrp="1"/>
          </p:cNvSpPr>
          <p:nvPr>
            <p:ph sz="quarter" idx="11"/>
          </p:nvPr>
        </p:nvSpPr>
        <p:spPr>
          <a:xfrm>
            <a:off x="432619" y="2858625"/>
            <a:ext cx="10921181" cy="3338513"/>
          </a:xfrm>
        </p:spPr>
        <p:txBody>
          <a:bodyPr rtlCol="0"/>
          <a:lstStyle>
            <a:defPPr>
              <a:defRPr lang="it-IT"/>
            </a:defPPr>
          </a:lstStyle>
          <a:p>
            <a:pPr algn="ctr" rtl="0"/>
            <a:r>
              <a:rPr lang="it-IT" sz="3200" i="1" dirty="0"/>
              <a:t>«L’anziano è portatore e testimone delle dimensioni sottili della tragedia, incarna la trasmissione, rappresenta la forza della vita che dice alle altre generazioni che è possibile, che il cammino si fa andando»</a:t>
            </a:r>
          </a:p>
        </p:txBody>
      </p:sp>
      <p:sp>
        <p:nvSpPr>
          <p:cNvPr id="2" name="Segnaposto numero diapositiva 1">
            <a:extLst>
              <a:ext uri="{FF2B5EF4-FFF2-40B4-BE49-F238E27FC236}">
                <a16:creationId xmlns:a16="http://schemas.microsoft.com/office/drawing/2014/main" id="{5B347400-F1A2-FAFC-8A83-9280B6C44D15}"/>
              </a:ext>
            </a:extLst>
          </p:cNvPr>
          <p:cNvSpPr>
            <a:spLocks noGrp="1"/>
          </p:cNvSpPr>
          <p:nvPr>
            <p:ph type="sldNum" sz="quarter" idx="4"/>
          </p:nvPr>
        </p:nvSpPr>
        <p:spPr/>
        <p:txBody>
          <a:bodyPr rtlCol="0"/>
          <a:lstStyle>
            <a:defPPr>
              <a:defRPr lang="it-IT"/>
            </a:defPPr>
          </a:lstStyle>
          <a:p>
            <a:pPr rtl="0"/>
            <a:fld id="{EA87306C-81BA-4795-A5CA-9392456A8C1E}" type="slidenum">
              <a:rPr lang="it-IT" smtClean="0"/>
              <a:pPr rtl="0"/>
              <a:t>16</a:t>
            </a:fld>
            <a:endParaRPr lang="it-IT" dirty="0"/>
          </a:p>
        </p:txBody>
      </p:sp>
    </p:spTree>
    <p:extLst>
      <p:ext uri="{BB962C8B-B14F-4D97-AF65-F5344CB8AC3E}">
        <p14:creationId xmlns:p14="http://schemas.microsoft.com/office/powerpoint/2010/main" val="6889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CD60C1E-C558-E740-A99E-8704861C1DD1}"/>
              </a:ext>
            </a:extLst>
          </p:cNvPr>
          <p:cNvSpPr>
            <a:spLocks noGrp="1"/>
          </p:cNvSpPr>
          <p:nvPr>
            <p:ph type="title"/>
          </p:nvPr>
        </p:nvSpPr>
        <p:spPr>
          <a:xfrm>
            <a:off x="838200" y="226143"/>
            <a:ext cx="10515600" cy="1229033"/>
          </a:xfrm>
        </p:spPr>
        <p:txBody>
          <a:bodyPr/>
          <a:lstStyle/>
          <a:p>
            <a:r>
              <a:rPr lang="en-US" sz="3600" dirty="0"/>
              <a:t>Il qui ed </a:t>
            </a:r>
            <a:r>
              <a:rPr lang="en-US" sz="3600" dirty="0" err="1"/>
              <a:t>ora</a:t>
            </a:r>
            <a:endParaRPr lang="en-US" sz="3600" dirty="0"/>
          </a:p>
        </p:txBody>
      </p:sp>
      <p:pic>
        <p:nvPicPr>
          <p:cNvPr id="4" name="Immagine 3" descr="Immagine che contiene cielo, persona, Retroilluminazione, aria aperta&#10;&#10;Descrizione generata automaticamente">
            <a:extLst>
              <a:ext uri="{FF2B5EF4-FFF2-40B4-BE49-F238E27FC236}">
                <a16:creationId xmlns:a16="http://schemas.microsoft.com/office/drawing/2014/main" id="{49C8CF66-B07C-E02F-7829-B2A095B1A7F6}"/>
              </a:ext>
            </a:extLst>
          </p:cNvPr>
          <p:cNvPicPr>
            <a:picLocks noChangeAspect="1"/>
          </p:cNvPicPr>
          <p:nvPr/>
        </p:nvPicPr>
        <p:blipFill>
          <a:blip r:embed="rId3"/>
          <a:srcRect l="21188" r="2" b="2"/>
          <a:stretch/>
        </p:blipFill>
        <p:spPr>
          <a:xfrm>
            <a:off x="849775" y="2858625"/>
            <a:ext cx="3941763" cy="3338513"/>
          </a:xfrm>
          <a:prstGeom prst="rect">
            <a:avLst/>
          </a:prstGeom>
          <a:noFill/>
        </p:spPr>
      </p:pic>
      <p:sp>
        <p:nvSpPr>
          <p:cNvPr id="12" name="Segnaposto contenuto 11">
            <a:extLst>
              <a:ext uri="{FF2B5EF4-FFF2-40B4-BE49-F238E27FC236}">
                <a16:creationId xmlns:a16="http://schemas.microsoft.com/office/drawing/2014/main" id="{8861FF45-BE19-75F7-FDF6-3CF0D85A8F09}"/>
              </a:ext>
            </a:extLst>
          </p:cNvPr>
          <p:cNvSpPr>
            <a:spLocks noGrp="1"/>
          </p:cNvSpPr>
          <p:nvPr>
            <p:ph sz="quarter" idx="11"/>
          </p:nvPr>
        </p:nvSpPr>
        <p:spPr>
          <a:xfrm>
            <a:off x="5342681" y="2858625"/>
            <a:ext cx="6011119" cy="3338513"/>
          </a:xfrm>
        </p:spPr>
        <p:txBody>
          <a:bodyPr rtlCol="0">
            <a:normAutofit/>
          </a:bodyPr>
          <a:lstStyle>
            <a:defPPr>
              <a:defRPr lang="it-IT"/>
            </a:defPPr>
          </a:lstStyle>
          <a:p>
            <a:pPr rtl="0">
              <a:lnSpc>
                <a:spcPct val="115000"/>
              </a:lnSpc>
            </a:pPr>
            <a:r>
              <a:rPr lang="it-IT" sz="1500" dirty="0"/>
              <a:t>Dovremmo opporci alla tendenza odierna di considerare la perdita come pura negatività. Oggi la tecnica si adopera per eliminare il negativo dalle nostre vite (scelta del fenotipo, immortalità…). Ma tale promessa di assenza di limiti ci fa in realtà sperimentare impotenza e paura. </a:t>
            </a:r>
          </a:p>
          <a:p>
            <a:pPr rtl="0">
              <a:lnSpc>
                <a:spcPct val="115000"/>
              </a:lnSpc>
            </a:pPr>
            <a:r>
              <a:rPr lang="it-IT" sz="1500" dirty="0"/>
              <a:t>È comprensibile dunque la difficoltà della nostra società ad accettare la morte, a cui non si riconosce più alcun valore antropologico di passaggio o di lascito. Il decadimento appare come una costrizione naturale che si dovrebbe poter superare. </a:t>
            </a:r>
          </a:p>
          <a:p>
            <a:pPr rtl="0">
              <a:lnSpc>
                <a:spcPct val="115000"/>
              </a:lnSpc>
            </a:pPr>
            <a:r>
              <a:rPr lang="it-IT" sz="1500" dirty="0">
                <a:hlinkClick r:id="rId4"/>
              </a:rPr>
              <a:t>https://www.youtube.com/watch?v=OqS8pY_otlw</a:t>
            </a:r>
            <a:r>
              <a:rPr lang="it-IT" sz="1500" dirty="0"/>
              <a:t> </a:t>
            </a:r>
          </a:p>
          <a:p>
            <a:pPr rtl="0">
              <a:lnSpc>
                <a:spcPct val="115000"/>
              </a:lnSpc>
            </a:pPr>
            <a:endParaRPr lang="it-IT" sz="1500" dirty="0"/>
          </a:p>
        </p:txBody>
      </p:sp>
      <p:sp>
        <p:nvSpPr>
          <p:cNvPr id="2" name="Segnaposto numero diapositiva 1">
            <a:extLst>
              <a:ext uri="{FF2B5EF4-FFF2-40B4-BE49-F238E27FC236}">
                <a16:creationId xmlns:a16="http://schemas.microsoft.com/office/drawing/2014/main" id="{5B347400-F1A2-FAFC-8A83-9280B6C44D15}"/>
              </a:ext>
            </a:extLst>
          </p:cNvPr>
          <p:cNvSpPr>
            <a:spLocks noGrp="1"/>
          </p:cNvSpPr>
          <p:nvPr>
            <p:ph type="sldNum" sz="quarter" idx="4"/>
          </p:nvPr>
        </p:nvSpPr>
        <p:spPr>
          <a:xfrm>
            <a:off x="8610600" y="6356350"/>
            <a:ext cx="2743200" cy="365125"/>
          </a:xfrm>
        </p:spPr>
        <p:txBody>
          <a:bodyPr rtlCol="0" anchor="ctr">
            <a:normAutofit/>
          </a:bodyPr>
          <a:lstStyle>
            <a:defPPr>
              <a:defRPr lang="it-IT"/>
            </a:defPPr>
          </a:lstStyle>
          <a:p>
            <a:pPr rtl="0">
              <a:spcAft>
                <a:spcPts val="600"/>
              </a:spcAft>
            </a:pPr>
            <a:fld id="{EA87306C-81BA-4795-A5CA-9392456A8C1E}" type="slidenum">
              <a:rPr lang="it-IT" smtClean="0"/>
              <a:pPr rtl="0">
                <a:spcAft>
                  <a:spcPts val="600"/>
                </a:spcAft>
              </a:pPr>
              <a:t>17</a:t>
            </a:fld>
            <a:endParaRPr lang="it-IT"/>
          </a:p>
        </p:txBody>
      </p:sp>
    </p:spTree>
    <p:extLst>
      <p:ext uri="{BB962C8B-B14F-4D97-AF65-F5344CB8AC3E}">
        <p14:creationId xmlns:p14="http://schemas.microsoft.com/office/powerpoint/2010/main" val="53080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F4AD84AF-D9BC-0DD3-0C72-40C9B638E314}"/>
              </a:ext>
            </a:extLst>
          </p:cNvPr>
          <p:cNvSpPr>
            <a:spLocks noGrp="1"/>
          </p:cNvSpPr>
          <p:nvPr>
            <p:ph type="pic" sz="quarter" idx="10"/>
          </p:nvPr>
        </p:nvSpPr>
        <p:spPr>
          <a:xfrm>
            <a:off x="865239" y="117987"/>
            <a:ext cx="10274710" cy="4984955"/>
          </a:xfrm>
        </p:spPr>
        <p:txBody>
          <a:bodyPr/>
          <a:lstStyle/>
          <a:p>
            <a:pPr algn="l"/>
            <a:endParaRPr lang="it-IT" dirty="0"/>
          </a:p>
          <a:p>
            <a:pPr algn="l"/>
            <a:r>
              <a:rPr lang="it-IT" dirty="0"/>
              <a:t>L’INVECCHIAMENTO RAPPRESENTA UN PROCESSO NATURALE E GRADUALE DEL NOSTRO ESSERE. TALE INEVITABILE AVANZARE SEMBRA DIVENIRE UN TEMA CRUCIALE, NEL MOMENTO IN CUI CI PONE A CONFRONTO CON IL LIMITE E LA FINITUDINE. OGNUNO SPERIMENTERÀ DUNQUE TALE PROCESSO SULLA BASE DEL SIGNIFICATO CHE ATTRIBUISCE AI PROPRI CAMBIAMENTI LUNGO IL TRASCORRERE DEL TEMPO. QUALI SONO LE ESPRESSIONI DELL’INVECCHIAMENTO CHE CI IMPONGONO DI FERMARCI A PENSARE, QUALI I PRINCIPALI ASPETTI DI CUI è POSSIBILE AVER CURA NEL TENTATIVO DI ACCOGLIERE LE PREOCCUPAZIONI RADICATE NELLE NOSTRE ESPERIENZE DI VITA? COME POSSIAMO PENSARE DI PORCI DINNANZI ALL’UMANO DESIDERIO CHE, COME SCRIVE YALOM, BRAMA L’IDEA DI PERDURARE, DI AVERE SENSO E FONDAMENTO? </a:t>
            </a:r>
          </a:p>
        </p:txBody>
      </p:sp>
    </p:spTree>
    <p:extLst>
      <p:ext uri="{BB962C8B-B14F-4D97-AF65-F5344CB8AC3E}">
        <p14:creationId xmlns:p14="http://schemas.microsoft.com/office/powerpoint/2010/main" val="40188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immagine 7" descr="Immagine che contiene aria aperta, cielo, erba, natura&#10;&#10;Descrizione generata automaticamente">
            <a:extLst>
              <a:ext uri="{FF2B5EF4-FFF2-40B4-BE49-F238E27FC236}">
                <a16:creationId xmlns:a16="http://schemas.microsoft.com/office/drawing/2014/main" id="{513F5A29-A972-5EEF-1ED3-F4869E4C89B0}"/>
              </a:ext>
            </a:extLst>
          </p:cNvPr>
          <p:cNvPicPr>
            <a:picLocks noGrp="1" noChangeAspect="1"/>
          </p:cNvPicPr>
          <p:nvPr>
            <p:ph type="pic" sz="quarter" idx="15"/>
          </p:nvPr>
        </p:nvPicPr>
        <p:blipFill>
          <a:blip r:embed="rId2"/>
          <a:srcRect l="36834" r="18016" b="-2"/>
          <a:stretch/>
        </p:blipFill>
        <p:spPr>
          <a:xfrm>
            <a:off x="20" y="-9009"/>
            <a:ext cx="5521104" cy="6878584"/>
          </a:xfrm>
          <a:prstGeom prst="rect">
            <a:avLst/>
          </a:prstGeom>
          <a:noFill/>
        </p:spPr>
      </p:pic>
      <p:sp>
        <p:nvSpPr>
          <p:cNvPr id="5" name="Segnaposto testo 4">
            <a:extLst>
              <a:ext uri="{FF2B5EF4-FFF2-40B4-BE49-F238E27FC236}">
                <a16:creationId xmlns:a16="http://schemas.microsoft.com/office/drawing/2014/main" id="{662C4D4B-3111-7B59-8716-58A0AA07E80C}"/>
              </a:ext>
            </a:extLst>
          </p:cNvPr>
          <p:cNvSpPr>
            <a:spLocks noGrp="1"/>
          </p:cNvSpPr>
          <p:nvPr>
            <p:ph type="body" sz="quarter" idx="14"/>
          </p:nvPr>
        </p:nvSpPr>
        <p:spPr>
          <a:xfrm>
            <a:off x="6602052" y="2033141"/>
            <a:ext cx="4567393" cy="3325440"/>
          </a:xfrm>
        </p:spPr>
        <p:txBody>
          <a:bodyPr anchor="t">
            <a:normAutofit/>
          </a:bodyPr>
          <a:lstStyle/>
          <a:p>
            <a:pPr marL="285750" indent="-285750">
              <a:spcAft>
                <a:spcPts val="600"/>
              </a:spcAft>
              <a:buFont typeface="Wingdings" panose="05000000000000000000" pitchFamily="2" charset="2"/>
              <a:buChar char="à"/>
            </a:pPr>
            <a:r>
              <a:rPr lang="it-IT" sz="2400" dirty="0"/>
              <a:t>INVECCHIAMENTO </a:t>
            </a:r>
          </a:p>
          <a:p>
            <a:pPr marL="285750" indent="-285750">
              <a:spcAft>
                <a:spcPts val="600"/>
              </a:spcAft>
              <a:buFont typeface="Wingdings" panose="05000000000000000000" pitchFamily="2" charset="2"/>
              <a:buChar char="à"/>
            </a:pPr>
            <a:endParaRPr lang="it-IT" sz="2400" dirty="0"/>
          </a:p>
          <a:p>
            <a:pPr marL="285750" indent="-285750">
              <a:spcAft>
                <a:spcPts val="600"/>
              </a:spcAft>
              <a:buFont typeface="Wingdings" panose="05000000000000000000" pitchFamily="2" charset="2"/>
              <a:buChar char="à"/>
            </a:pPr>
            <a:r>
              <a:rPr lang="it-IT" sz="2400" dirty="0"/>
              <a:t> TEMPO E cambiamenti</a:t>
            </a:r>
          </a:p>
          <a:p>
            <a:pPr>
              <a:spcAft>
                <a:spcPts val="600"/>
              </a:spcAft>
            </a:pPr>
            <a:r>
              <a:rPr lang="it-IT" sz="2400" dirty="0"/>
              <a:t> </a:t>
            </a:r>
          </a:p>
          <a:p>
            <a:pPr marL="285750" indent="-285750">
              <a:spcAft>
                <a:spcPts val="600"/>
              </a:spcAft>
              <a:buFont typeface="Wingdings" panose="05000000000000000000" pitchFamily="2" charset="2"/>
              <a:buChar char="à"/>
            </a:pPr>
            <a:r>
              <a:rPr lang="it-IT" sz="2400" dirty="0"/>
              <a:t>SOLITUDINE E ISOLAMENTO</a:t>
            </a:r>
          </a:p>
          <a:p>
            <a:pPr marL="285750" indent="-285750">
              <a:spcAft>
                <a:spcPts val="600"/>
              </a:spcAft>
              <a:buFont typeface="Wingdings" panose="05000000000000000000" pitchFamily="2" charset="2"/>
              <a:buChar char="à"/>
            </a:pPr>
            <a:endParaRPr lang="it-IT" sz="2400" dirty="0"/>
          </a:p>
          <a:p>
            <a:pPr marL="285750" indent="-285750">
              <a:spcAft>
                <a:spcPts val="600"/>
              </a:spcAft>
              <a:buFont typeface="Wingdings" panose="05000000000000000000" pitchFamily="2" charset="2"/>
              <a:buChar char="à"/>
            </a:pPr>
            <a:r>
              <a:rPr lang="it-IT" sz="2400" dirty="0"/>
              <a:t>TEMA ESISTENZIALE</a:t>
            </a:r>
          </a:p>
        </p:txBody>
      </p:sp>
      <p:sp>
        <p:nvSpPr>
          <p:cNvPr id="6" name="Segnaposto numero diapositiva 5">
            <a:extLst>
              <a:ext uri="{FF2B5EF4-FFF2-40B4-BE49-F238E27FC236}">
                <a16:creationId xmlns:a16="http://schemas.microsoft.com/office/drawing/2014/main" id="{0FF19CFD-F32F-4D25-1AC1-9E6F02417E3D}"/>
              </a:ext>
            </a:extLst>
          </p:cNvPr>
          <p:cNvSpPr>
            <a:spLocks noGrp="1"/>
          </p:cNvSpPr>
          <p:nvPr>
            <p:ph type="sldNum" sz="quarter" idx="4"/>
          </p:nvPr>
        </p:nvSpPr>
        <p:spPr>
          <a:xfrm>
            <a:off x="9791700" y="6356350"/>
            <a:ext cx="1562100" cy="365125"/>
          </a:xfrm>
        </p:spPr>
        <p:txBody>
          <a:bodyPr anchor="ctr">
            <a:normAutofit/>
          </a:bodyPr>
          <a:lstStyle/>
          <a:p>
            <a:pPr rtl="0">
              <a:spcAft>
                <a:spcPts val="600"/>
              </a:spcAft>
            </a:pPr>
            <a:fld id="{EA87306C-81BA-4795-A5CA-9392456A8C1E}" type="slidenum">
              <a:rPr lang="it-IT" smtClean="0"/>
              <a:pPr rtl="0">
                <a:spcAft>
                  <a:spcPts val="600"/>
                </a:spcAft>
              </a:pPr>
              <a:t>3</a:t>
            </a:fld>
            <a:endParaRPr lang="it-IT"/>
          </a:p>
        </p:txBody>
      </p:sp>
    </p:spTree>
    <p:extLst>
      <p:ext uri="{BB962C8B-B14F-4D97-AF65-F5344CB8AC3E}">
        <p14:creationId xmlns:p14="http://schemas.microsoft.com/office/powerpoint/2010/main" val="44070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63B2613F-C77E-6B50-4245-392E90C50D06}"/>
              </a:ext>
            </a:extLst>
          </p:cNvPr>
          <p:cNvSpPr>
            <a:spLocks noGrp="1"/>
          </p:cNvSpPr>
          <p:nvPr>
            <p:ph type="sldNum" sz="quarter" idx="4"/>
          </p:nvPr>
        </p:nvSpPr>
        <p:spPr/>
        <p:txBody>
          <a:bodyPr/>
          <a:lstStyle/>
          <a:p>
            <a:pPr rtl="0"/>
            <a:fld id="{EA87306C-81BA-4795-A5CA-9392456A8C1E}" type="slidenum">
              <a:rPr lang="it-IT" smtClean="0"/>
              <a:pPr rtl="0"/>
              <a:t>4</a:t>
            </a:fld>
            <a:endParaRPr lang="it-IT" dirty="0"/>
          </a:p>
        </p:txBody>
      </p:sp>
      <p:pic>
        <p:nvPicPr>
          <p:cNvPr id="12" name="Immagine 11" descr="Immagine che contiene testo, schermata&#10;&#10;Descrizione generata automaticamente">
            <a:extLst>
              <a:ext uri="{FF2B5EF4-FFF2-40B4-BE49-F238E27FC236}">
                <a16:creationId xmlns:a16="http://schemas.microsoft.com/office/drawing/2014/main" id="{720ACEDA-E7C7-F0AD-389F-D9312CB3B9E9}"/>
              </a:ext>
            </a:extLst>
          </p:cNvPr>
          <p:cNvPicPr>
            <a:picLocks noChangeAspect="1"/>
          </p:cNvPicPr>
          <p:nvPr/>
        </p:nvPicPr>
        <p:blipFill>
          <a:blip r:embed="rId2"/>
          <a:stretch>
            <a:fillRect/>
          </a:stretch>
        </p:blipFill>
        <p:spPr>
          <a:xfrm>
            <a:off x="0" y="556468"/>
            <a:ext cx="12192000" cy="5745064"/>
          </a:xfrm>
          <a:prstGeom prst="rect">
            <a:avLst/>
          </a:prstGeom>
        </p:spPr>
      </p:pic>
    </p:spTree>
    <p:extLst>
      <p:ext uri="{BB962C8B-B14F-4D97-AF65-F5344CB8AC3E}">
        <p14:creationId xmlns:p14="http://schemas.microsoft.com/office/powerpoint/2010/main" val="147539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4064388E-567B-6734-A1DF-141A348F258F}"/>
              </a:ext>
            </a:extLst>
          </p:cNvPr>
          <p:cNvSpPr txBox="1"/>
          <p:nvPr/>
        </p:nvSpPr>
        <p:spPr>
          <a:xfrm>
            <a:off x="636608" y="804862"/>
            <a:ext cx="3401992" cy="5121375"/>
          </a:xfrm>
          <a:prstGeom prst="rect">
            <a:avLst/>
          </a:prstGeom>
          <a:ln w="28575">
            <a:noFill/>
          </a:ln>
        </p:spPr>
        <p:txBody>
          <a:bodyPr rtlCol="0" anchor="ctr">
            <a:normAutofit/>
          </a:bodyPr>
          <a:lstStyle/>
          <a:p>
            <a:pPr algn="ctr">
              <a:lnSpc>
                <a:spcPct val="90000"/>
              </a:lnSpc>
              <a:spcBef>
                <a:spcPct val="0"/>
              </a:spcBef>
              <a:spcAft>
                <a:spcPts val="600"/>
              </a:spcAft>
            </a:pPr>
            <a:r>
              <a:rPr lang="it-IT" sz="2000" kern="1200" cap="all" spc="100" baseline="0">
                <a:solidFill>
                  <a:schemeClr val="bg1"/>
                </a:solidFill>
                <a:latin typeface="+mj-lt"/>
                <a:ea typeface="+mj-ea"/>
                <a:cs typeface="+mj-cs"/>
              </a:rPr>
              <a:t>L’invecchiamento è un concetto complesso:</a:t>
            </a:r>
          </a:p>
          <a:p>
            <a:pPr algn="ctr">
              <a:lnSpc>
                <a:spcPct val="90000"/>
              </a:lnSpc>
              <a:spcBef>
                <a:spcPct val="0"/>
              </a:spcBef>
              <a:spcAft>
                <a:spcPts val="600"/>
              </a:spcAft>
            </a:pPr>
            <a:endParaRPr lang="it-IT" sz="2000" kern="1200" cap="all" spc="100" baseline="0">
              <a:solidFill>
                <a:schemeClr val="bg1"/>
              </a:solidFill>
              <a:latin typeface="+mj-lt"/>
              <a:ea typeface="+mj-ea"/>
              <a:cs typeface="+mj-cs"/>
            </a:endParaRPr>
          </a:p>
          <a:p>
            <a:pPr marL="285750" indent="-285750" algn="ctr">
              <a:lnSpc>
                <a:spcPct val="90000"/>
              </a:lnSpc>
              <a:spcBef>
                <a:spcPct val="0"/>
              </a:spcBef>
              <a:spcAft>
                <a:spcPts val="600"/>
              </a:spcAft>
            </a:pPr>
            <a:r>
              <a:rPr lang="it-IT" sz="2000" kern="1200" cap="all" spc="100" baseline="0">
                <a:solidFill>
                  <a:schemeClr val="bg1"/>
                </a:solidFill>
                <a:latin typeface="+mj-lt"/>
                <a:ea typeface="+mj-ea"/>
                <a:cs typeface="+mj-cs"/>
              </a:rPr>
              <a:t>Età cronologica</a:t>
            </a:r>
          </a:p>
          <a:p>
            <a:pPr marL="285750" indent="-285750" algn="ctr">
              <a:lnSpc>
                <a:spcPct val="90000"/>
              </a:lnSpc>
              <a:spcBef>
                <a:spcPct val="0"/>
              </a:spcBef>
              <a:spcAft>
                <a:spcPts val="600"/>
              </a:spcAft>
            </a:pPr>
            <a:r>
              <a:rPr lang="it-IT" sz="2000" kern="1200" cap="all" spc="100" baseline="0">
                <a:solidFill>
                  <a:schemeClr val="bg1"/>
                </a:solidFill>
                <a:latin typeface="+mj-lt"/>
                <a:ea typeface="+mj-ea"/>
                <a:cs typeface="+mj-cs"/>
              </a:rPr>
              <a:t>Età biologica</a:t>
            </a:r>
          </a:p>
          <a:p>
            <a:pPr marL="285750" indent="-285750" algn="ctr">
              <a:lnSpc>
                <a:spcPct val="90000"/>
              </a:lnSpc>
              <a:spcBef>
                <a:spcPct val="0"/>
              </a:spcBef>
              <a:spcAft>
                <a:spcPts val="600"/>
              </a:spcAft>
            </a:pPr>
            <a:r>
              <a:rPr lang="it-IT" sz="2000" kern="1200" cap="all" spc="100" baseline="0">
                <a:solidFill>
                  <a:schemeClr val="bg1"/>
                </a:solidFill>
                <a:latin typeface="+mj-lt"/>
                <a:ea typeface="+mj-ea"/>
                <a:cs typeface="+mj-cs"/>
              </a:rPr>
              <a:t>Età psicologica</a:t>
            </a:r>
          </a:p>
          <a:p>
            <a:pPr algn="ctr">
              <a:lnSpc>
                <a:spcPct val="90000"/>
              </a:lnSpc>
              <a:spcBef>
                <a:spcPct val="0"/>
              </a:spcBef>
              <a:spcAft>
                <a:spcPts val="600"/>
              </a:spcAft>
            </a:pPr>
            <a:endParaRPr lang="it-IT" sz="2000" kern="1200" cap="all" spc="100" baseline="0">
              <a:solidFill>
                <a:schemeClr val="bg1"/>
              </a:solidFill>
              <a:latin typeface="+mj-lt"/>
              <a:ea typeface="+mj-ea"/>
              <a:cs typeface="+mj-cs"/>
            </a:endParaRPr>
          </a:p>
          <a:p>
            <a:pPr algn="ctr">
              <a:lnSpc>
                <a:spcPct val="90000"/>
              </a:lnSpc>
              <a:spcBef>
                <a:spcPct val="0"/>
              </a:spcBef>
              <a:spcAft>
                <a:spcPts val="600"/>
              </a:spcAft>
            </a:pPr>
            <a:r>
              <a:rPr lang="it-IT" sz="2000" kern="1200" cap="all" spc="100" baseline="0">
                <a:solidFill>
                  <a:schemeClr val="bg1"/>
                </a:solidFill>
                <a:latin typeface="+mj-lt"/>
                <a:ea typeface="+mj-ea"/>
                <a:cs typeface="+mj-cs"/>
              </a:rPr>
              <a:t>Ci sono certo fattori di rischio e fattori di protezione in grado rispettivamente di accelerare o ritardare il processo dell’invecchiamento. </a:t>
            </a:r>
          </a:p>
        </p:txBody>
      </p:sp>
      <p:pic>
        <p:nvPicPr>
          <p:cNvPr id="12" name="Immagine 11" descr="Immagine che contiene vestiti, calzature, persona, uomo&#10;&#10;Descrizione generata automaticamente">
            <a:extLst>
              <a:ext uri="{FF2B5EF4-FFF2-40B4-BE49-F238E27FC236}">
                <a16:creationId xmlns:a16="http://schemas.microsoft.com/office/drawing/2014/main" id="{DBE71312-52A0-0E16-EB64-7AB54B9D79E5}"/>
              </a:ext>
            </a:extLst>
          </p:cNvPr>
          <p:cNvPicPr>
            <a:picLocks noChangeAspect="1"/>
          </p:cNvPicPr>
          <p:nvPr/>
        </p:nvPicPr>
        <p:blipFill>
          <a:blip r:embed="rId3"/>
          <a:srcRect l="17492" r="9800" b="-2"/>
          <a:stretch/>
        </p:blipFill>
        <p:spPr>
          <a:xfrm>
            <a:off x="5579338" y="804863"/>
            <a:ext cx="5716587" cy="5248276"/>
          </a:xfrm>
          <a:prstGeom prst="rect">
            <a:avLst/>
          </a:prstGeom>
          <a:noFill/>
        </p:spPr>
      </p:pic>
      <p:sp>
        <p:nvSpPr>
          <p:cNvPr id="20" name="Segnaposto numero diapositiva 19">
            <a:extLst>
              <a:ext uri="{FF2B5EF4-FFF2-40B4-BE49-F238E27FC236}">
                <a16:creationId xmlns:a16="http://schemas.microsoft.com/office/drawing/2014/main" id="{DA9558D5-EB6D-C2EA-C5E2-790769448541}"/>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defPPr>
              <a:defRPr lang="it-IT"/>
            </a:defPPr>
          </a:lstStyle>
          <a:p>
            <a:pPr>
              <a:spcAft>
                <a:spcPts val="600"/>
              </a:spcAft>
            </a:pPr>
            <a:fld id="{EA87306C-81BA-4795-A5CA-9392456A8C1E}" type="slidenum">
              <a:rPr lang="it-IT" smtClean="0"/>
              <a:pPr>
                <a:spcAft>
                  <a:spcPts val="600"/>
                </a:spcAft>
              </a:pPr>
              <a:t>5</a:t>
            </a:fld>
            <a:endParaRPr lang="it-IT"/>
          </a:p>
        </p:txBody>
      </p:sp>
    </p:spTree>
    <p:extLst>
      <p:ext uri="{BB962C8B-B14F-4D97-AF65-F5344CB8AC3E}">
        <p14:creationId xmlns:p14="http://schemas.microsoft.com/office/powerpoint/2010/main" val="359029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AEAD32AE-1B33-6323-28CE-8175F005CC4E}"/>
              </a:ext>
            </a:extLst>
          </p:cNvPr>
          <p:cNvSpPr>
            <a:spLocks noGrp="1"/>
          </p:cNvSpPr>
          <p:nvPr>
            <p:ph type="sldNum" sz="quarter" idx="4"/>
          </p:nvPr>
        </p:nvSpPr>
        <p:spPr/>
        <p:txBody>
          <a:bodyPr/>
          <a:lstStyle/>
          <a:p>
            <a:pPr rtl="0"/>
            <a:fld id="{EA87306C-81BA-4795-A5CA-9392456A8C1E}" type="slidenum">
              <a:rPr lang="it-IT" smtClean="0"/>
              <a:pPr rtl="0"/>
              <a:t>6</a:t>
            </a:fld>
            <a:endParaRPr lang="it-IT" dirty="0"/>
          </a:p>
        </p:txBody>
      </p:sp>
      <p:sp>
        <p:nvSpPr>
          <p:cNvPr id="7" name="CasellaDiTesto 6">
            <a:extLst>
              <a:ext uri="{FF2B5EF4-FFF2-40B4-BE49-F238E27FC236}">
                <a16:creationId xmlns:a16="http://schemas.microsoft.com/office/drawing/2014/main" id="{E5165395-526C-CE96-686E-78D075E981F8}"/>
              </a:ext>
            </a:extLst>
          </p:cNvPr>
          <p:cNvSpPr txBox="1"/>
          <p:nvPr/>
        </p:nvSpPr>
        <p:spPr>
          <a:xfrm>
            <a:off x="285135" y="1032387"/>
            <a:ext cx="11434917" cy="5601533"/>
          </a:xfrm>
          <a:prstGeom prst="rect">
            <a:avLst/>
          </a:prstGeom>
          <a:noFill/>
        </p:spPr>
        <p:txBody>
          <a:bodyPr wrap="square" rtlCol="0">
            <a:spAutoFit/>
          </a:bodyPr>
          <a:lstStyle/>
          <a:p>
            <a:pPr marL="285750" indent="-285750">
              <a:buFont typeface="Arial" panose="020B0604020202020204" pitchFamily="34" charset="0"/>
              <a:buChar char="•"/>
            </a:pPr>
            <a:r>
              <a:rPr lang="it-IT" sz="2000" dirty="0"/>
              <a:t>Il concetto di invecchiamento è strettamente legato al concetto socio-culturale-economico.</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A livello culturale possiamo distinguere tra la concezione occidentale e quella orientale.</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latin typeface="Aptos" panose="020B0004020202020204" pitchFamily="34" charset="0"/>
                <a:ea typeface="Aptos" panose="020B0004020202020204" pitchFamily="34" charset="0"/>
                <a:cs typeface="Times New Roman" panose="02020603050405020304" pitchFamily="18" charset="0"/>
              </a:rPr>
              <a:t>A</a:t>
            </a:r>
            <a:r>
              <a:rPr lang="it-IT" sz="2000" dirty="0">
                <a:effectLst/>
                <a:latin typeface="Aptos" panose="020B0004020202020204" pitchFamily="34" charset="0"/>
                <a:ea typeface="Aptos" panose="020B0004020202020204" pitchFamily="34" charset="0"/>
                <a:cs typeface="Times New Roman" panose="02020603050405020304" pitchFamily="18" charset="0"/>
              </a:rPr>
              <a:t>fferma </a:t>
            </a:r>
            <a:r>
              <a:rPr lang="it-IT" sz="2000" dirty="0" err="1">
                <a:effectLst/>
                <a:latin typeface="Aptos" panose="020B0004020202020204" pitchFamily="34" charset="0"/>
                <a:ea typeface="Aptos" panose="020B0004020202020204" pitchFamily="34" charset="0"/>
                <a:cs typeface="Times New Roman" panose="02020603050405020304" pitchFamily="18" charset="0"/>
              </a:rPr>
              <a:t>Léandre</a:t>
            </a:r>
            <a:r>
              <a:rPr lang="it-IT" sz="2000" dirty="0">
                <a:effectLst/>
                <a:latin typeface="Aptos" panose="020B0004020202020204" pitchFamily="34" charset="0"/>
                <a:ea typeface="Aptos" panose="020B0004020202020204" pitchFamily="34" charset="0"/>
                <a:cs typeface="Times New Roman" panose="02020603050405020304" pitchFamily="18" charset="0"/>
              </a:rPr>
              <a:t> </a:t>
            </a:r>
            <a:r>
              <a:rPr lang="it-IT" sz="2000" dirty="0" err="1">
                <a:effectLst/>
                <a:latin typeface="Aptos" panose="020B0004020202020204" pitchFamily="34" charset="0"/>
                <a:ea typeface="Aptos" panose="020B0004020202020204" pitchFamily="34" charset="0"/>
                <a:cs typeface="Times New Roman" panose="02020603050405020304" pitchFamily="18" charset="0"/>
              </a:rPr>
              <a:t>Nshimirimana</a:t>
            </a:r>
            <a:r>
              <a:rPr lang="it-IT" sz="2000" dirty="0">
                <a:effectLst/>
                <a:latin typeface="Aptos" panose="020B0004020202020204" pitchFamily="34" charset="0"/>
                <a:ea typeface="Aptos" panose="020B0004020202020204" pitchFamily="34" charset="0"/>
                <a:cs typeface="Times New Roman" panose="02020603050405020304" pitchFamily="18" charset="0"/>
              </a:rPr>
              <a:t>, psicologo burundese attivo in Belgio:</a:t>
            </a:r>
          </a:p>
          <a:p>
            <a:endParaRPr lang="it-IT" sz="20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it-IT" sz="2000" i="1" kern="100" dirty="0">
                <a:effectLst/>
                <a:latin typeface="Aptos" panose="020B0004020202020204" pitchFamily="34" charset="0"/>
                <a:ea typeface="Aptos" panose="020B0004020202020204" pitchFamily="34" charset="0"/>
                <a:cs typeface="Times New Roman" panose="02020603050405020304" pitchFamily="18" charset="0"/>
              </a:rPr>
              <a:t>“La vecchiaia non esiste! Ciò che esiste è il trattamento particolare che una cultura riserva alle proprie persone anziane”.</a:t>
            </a:r>
          </a:p>
          <a:p>
            <a:pPr algn="ctr"/>
            <a:endParaRPr lang="it-IT" sz="2000" i="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it-IT" sz="2000" i="1"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it-IT" sz="2000" kern="100" dirty="0">
                <a:latin typeface="Aptos" panose="020B0004020202020204" pitchFamily="34" charset="0"/>
                <a:ea typeface="Aptos" panose="020B0004020202020204" pitchFamily="34" charset="0"/>
                <a:cs typeface="Times New Roman" panose="02020603050405020304" pitchFamily="18" charset="0"/>
              </a:rPr>
              <a:t>Studio «</a:t>
            </a:r>
            <a:r>
              <a:rPr lang="it-IT" sz="2000" kern="100" dirty="0" err="1">
                <a:latin typeface="Aptos" panose="020B0004020202020204" pitchFamily="34" charset="0"/>
                <a:ea typeface="Aptos" panose="020B0004020202020204" pitchFamily="34" charset="0"/>
                <a:cs typeface="Times New Roman" panose="02020603050405020304" pitchFamily="18" charset="0"/>
              </a:rPr>
              <a:t>Perception</a:t>
            </a:r>
            <a:r>
              <a:rPr lang="it-IT" sz="2000" kern="100" dirty="0">
                <a:latin typeface="Aptos" panose="020B0004020202020204" pitchFamily="34" charset="0"/>
                <a:ea typeface="Aptos" panose="020B0004020202020204" pitchFamily="34" charset="0"/>
                <a:cs typeface="Times New Roman" panose="02020603050405020304" pitchFamily="18" charset="0"/>
              </a:rPr>
              <a:t> of aging </a:t>
            </a:r>
            <a:r>
              <a:rPr lang="it-IT" sz="2000" kern="100" dirty="0" err="1">
                <a:latin typeface="Aptos" panose="020B0004020202020204" pitchFamily="34" charset="0"/>
                <a:ea typeface="Aptos" panose="020B0004020202020204" pitchFamily="34" charset="0"/>
                <a:cs typeface="Times New Roman" panose="02020603050405020304" pitchFamily="18" charset="0"/>
              </a:rPr>
              <a:t>across</a:t>
            </a:r>
            <a:r>
              <a:rPr lang="it-IT" sz="2000" kern="100" dirty="0">
                <a:latin typeface="Aptos" panose="020B0004020202020204" pitchFamily="34" charset="0"/>
                <a:ea typeface="Aptos" panose="020B0004020202020204" pitchFamily="34" charset="0"/>
                <a:cs typeface="Times New Roman" panose="02020603050405020304" pitchFamily="18" charset="0"/>
              </a:rPr>
              <a:t> 26 </a:t>
            </a:r>
            <a:r>
              <a:rPr lang="it-IT" sz="2000" kern="100" dirty="0" err="1">
                <a:latin typeface="Aptos" panose="020B0004020202020204" pitchFamily="34" charset="0"/>
                <a:ea typeface="Aptos" panose="020B0004020202020204" pitchFamily="34" charset="0"/>
                <a:cs typeface="Times New Roman" panose="02020603050405020304" pitchFamily="18" charset="0"/>
              </a:rPr>
              <a:t>culteres</a:t>
            </a:r>
            <a:r>
              <a:rPr lang="it-IT" sz="2000" kern="100" dirty="0">
                <a:latin typeface="Aptos" panose="020B0004020202020204" pitchFamily="34" charset="0"/>
                <a:ea typeface="Aptos" panose="020B0004020202020204" pitchFamily="34" charset="0"/>
                <a:cs typeface="Times New Roman" panose="02020603050405020304" pitchFamily="18" charset="0"/>
              </a:rPr>
              <a:t>» evidenzia come in oriente l’invecchiamento sia associato perlopiù ad un cambiamento di status e ruolo sociale all’interno del gruppo, mentre in occidente alla riduzione dell’autonomia funzionale e alla maggior probabilità di soffrire di problemi di salute.</a:t>
            </a:r>
          </a:p>
          <a:p>
            <a:pPr marL="285750" indent="-285750">
              <a:buFont typeface="Arial" panose="020B0604020202020204" pitchFamily="34" charset="0"/>
              <a:buChar char="•"/>
            </a:pPr>
            <a:endParaRPr lang="it-IT" sz="20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it-IT" sz="2000" kern="100" dirty="0">
                <a:effectLst/>
                <a:latin typeface="Aptos" panose="020B0004020202020204" pitchFamily="34" charset="0"/>
                <a:ea typeface="Aptos" panose="020B0004020202020204" pitchFamily="34" charset="0"/>
                <a:cs typeface="Times New Roman" panose="02020603050405020304" pitchFamily="18" charset="0"/>
              </a:rPr>
              <a:t>Cosa </a:t>
            </a:r>
            <a:r>
              <a:rPr lang="it-IT" sz="2000" kern="100" dirty="0">
                <a:latin typeface="Aptos" panose="020B0004020202020204" pitchFamily="34" charset="0"/>
                <a:ea typeface="Aptos" panose="020B0004020202020204" pitchFamily="34" charset="0"/>
                <a:cs typeface="Times New Roman" panose="02020603050405020304" pitchFamily="18" charset="0"/>
              </a:rPr>
              <a:t>ci dice del nostro modo di vivere?  (tema dell’invecchiamento attivo e dell’anziano improduttivo).</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24949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54AEBF-73B2-2188-6E43-D85E829780A8}"/>
              </a:ext>
            </a:extLst>
          </p:cNvPr>
          <p:cNvSpPr>
            <a:spLocks noGrp="1"/>
          </p:cNvSpPr>
          <p:nvPr>
            <p:ph type="title"/>
          </p:nvPr>
        </p:nvSpPr>
        <p:spPr>
          <a:xfrm>
            <a:off x="296335" y="140887"/>
            <a:ext cx="3194117" cy="989823"/>
          </a:xfrm>
        </p:spPr>
        <p:txBody>
          <a:bodyPr rtlCol="0"/>
          <a:lstStyle>
            <a:defPPr>
              <a:defRPr lang="it-IT"/>
            </a:defPPr>
          </a:lstStyle>
          <a:p>
            <a:pPr rtl="0"/>
            <a:r>
              <a:rPr lang="it-IT" dirty="0"/>
              <a:t>PSICOLOGIA DELL’Età ANZIANA</a:t>
            </a:r>
          </a:p>
        </p:txBody>
      </p:sp>
      <p:pic>
        <p:nvPicPr>
          <p:cNvPr id="7" name="Segnaposto immagine 4" descr="Primo piano di un campo">
            <a:extLst>
              <a:ext uri="{FF2B5EF4-FFF2-40B4-BE49-F238E27FC236}">
                <a16:creationId xmlns:a16="http://schemas.microsoft.com/office/drawing/2014/main" id="{DA3FAC68-747F-999F-4EF5-874B39A6DD5B}"/>
              </a:ext>
            </a:extLst>
          </p:cNvPr>
          <p:cNvPicPr>
            <a:picLocks noGrp="1" noChangeAspect="1"/>
          </p:cNvPicPr>
          <p:nvPr>
            <p:ph type="pic" sz="quarter" idx="15"/>
          </p:nvPr>
        </p:nvPicPr>
        <p:blipFill>
          <a:blip r:embed="rId3"/>
          <a:srcRect l="234" r="234"/>
          <a:stretch/>
        </p:blipFill>
        <p:spPr>
          <a:xfrm>
            <a:off x="7845268" y="0"/>
            <a:ext cx="4339172" cy="6858000"/>
          </a:xfrm>
        </p:spPr>
      </p:pic>
      <p:sp>
        <p:nvSpPr>
          <p:cNvPr id="5" name="Segnaposto numero diapositiva 4">
            <a:extLst>
              <a:ext uri="{FF2B5EF4-FFF2-40B4-BE49-F238E27FC236}">
                <a16:creationId xmlns:a16="http://schemas.microsoft.com/office/drawing/2014/main" id="{B51885A6-2008-15E5-517B-3CBBFE99B11A}"/>
              </a:ext>
            </a:extLst>
          </p:cNvPr>
          <p:cNvSpPr>
            <a:spLocks noGrp="1"/>
          </p:cNvSpPr>
          <p:nvPr>
            <p:ph type="sldNum" sz="quarter" idx="4"/>
          </p:nvPr>
        </p:nvSpPr>
        <p:spPr>
          <a:xfrm>
            <a:off x="9791700" y="6356350"/>
            <a:ext cx="1562100" cy="365125"/>
          </a:xfrm>
        </p:spPr>
        <p:txBody>
          <a:bodyPr rtlCol="0"/>
          <a:lstStyle>
            <a:defPPr>
              <a:defRPr lang="it-IT"/>
            </a:defPPr>
          </a:lstStyle>
          <a:p>
            <a:pPr rtl="0"/>
            <a:fld id="{EA87306C-81BA-4795-A5CA-9392456A8C1E}" type="slidenum">
              <a:rPr lang="it-IT" smtClean="0"/>
              <a:pPr rtl="0"/>
              <a:t>7</a:t>
            </a:fld>
            <a:endParaRPr lang="it-IT" dirty="0"/>
          </a:p>
        </p:txBody>
      </p:sp>
      <p:sp>
        <p:nvSpPr>
          <p:cNvPr id="3" name="CasellaDiTesto 2">
            <a:extLst>
              <a:ext uri="{FF2B5EF4-FFF2-40B4-BE49-F238E27FC236}">
                <a16:creationId xmlns:a16="http://schemas.microsoft.com/office/drawing/2014/main" id="{E59A595E-33C3-1C2A-0D30-533C606928A2}"/>
              </a:ext>
            </a:extLst>
          </p:cNvPr>
          <p:cNvSpPr txBox="1"/>
          <p:nvPr/>
        </p:nvSpPr>
        <p:spPr>
          <a:xfrm>
            <a:off x="176981" y="1406013"/>
            <a:ext cx="7020232" cy="4247317"/>
          </a:xfrm>
          <a:prstGeom prst="rect">
            <a:avLst/>
          </a:prstGeom>
          <a:noFill/>
        </p:spPr>
        <p:txBody>
          <a:bodyPr wrap="square" rtlCol="0">
            <a:spAutoFit/>
          </a:bodyPr>
          <a:lstStyle/>
          <a:p>
            <a:pPr marL="285750" indent="-285750">
              <a:buFont typeface="Arial" panose="020B0604020202020204" pitchFamily="34" charset="0"/>
              <a:buChar char="•"/>
            </a:pPr>
            <a:r>
              <a:rPr lang="it-IT" dirty="0"/>
              <a:t>In Italia si sviluppa nei primi anni 70. Importanti i contributi di Agostino Gemelli e Cesa Bianchi. Branca che nasce dall’esigenza di far fronte ad alcune contraddizioni:</a:t>
            </a:r>
          </a:p>
          <a:p>
            <a:pPr marL="285750" indent="-285750">
              <a:buFont typeface="Arial" panose="020B0604020202020204" pitchFamily="34" charset="0"/>
              <a:buChar char="•"/>
            </a:pPr>
            <a:endParaRPr lang="it-IT" dirty="0"/>
          </a:p>
          <a:p>
            <a:pPr marL="285750" indent="-285750">
              <a:buFont typeface="Wingdings" panose="05000000000000000000" pitchFamily="2" charset="2"/>
              <a:buChar char="à"/>
            </a:pPr>
            <a:r>
              <a:rPr lang="it-IT" dirty="0">
                <a:sym typeface="Wingdings" panose="05000000000000000000" pitchFamily="2" charset="2"/>
              </a:rPr>
              <a:t>Allungamento della vita media/ invivibilità della vita stessa</a:t>
            </a:r>
          </a:p>
          <a:p>
            <a:pPr marL="285750" indent="-285750">
              <a:buFont typeface="Wingdings" panose="05000000000000000000" pitchFamily="2" charset="2"/>
              <a:buChar char="à"/>
            </a:pPr>
            <a:endParaRPr lang="it-IT" dirty="0">
              <a:sym typeface="Wingdings" panose="05000000000000000000" pitchFamily="2" charset="2"/>
            </a:endParaRPr>
          </a:p>
          <a:p>
            <a:pPr marL="285750" indent="-285750">
              <a:buFont typeface="Wingdings" panose="05000000000000000000" pitchFamily="2" charset="2"/>
              <a:buChar char="à"/>
            </a:pPr>
            <a:r>
              <a:rPr lang="it-IT" dirty="0">
                <a:sym typeface="Wingdings" panose="05000000000000000000" pitchFamily="2" charset="2"/>
              </a:rPr>
              <a:t>Incremento del tempo disponibile/ non valorizzazione dello stesso</a:t>
            </a:r>
          </a:p>
          <a:p>
            <a:pPr marL="285750" indent="-285750">
              <a:buFont typeface="Wingdings" panose="05000000000000000000" pitchFamily="2" charset="2"/>
              <a:buChar char="à"/>
            </a:pPr>
            <a:endParaRPr lang="it-IT" dirty="0">
              <a:sym typeface="Wingdings" panose="05000000000000000000" pitchFamily="2" charset="2"/>
            </a:endParaRPr>
          </a:p>
          <a:p>
            <a:pPr marL="285750" indent="-285750">
              <a:buFont typeface="Wingdings" panose="05000000000000000000" pitchFamily="2" charset="2"/>
              <a:buChar char="à"/>
            </a:pPr>
            <a:r>
              <a:rPr lang="it-IT" dirty="0">
                <a:sym typeface="Wingdings" panose="05000000000000000000" pitchFamily="2" charset="2"/>
              </a:rPr>
              <a:t>Conquiste medico farmacologiche/ abbandono sociale</a:t>
            </a:r>
          </a:p>
          <a:p>
            <a:pPr marL="285750" indent="-285750">
              <a:buFont typeface="Wingdings" panose="05000000000000000000" pitchFamily="2" charset="2"/>
              <a:buChar char="à"/>
            </a:pPr>
            <a:endParaRPr lang="it-IT" dirty="0">
              <a:sym typeface="Wingdings" panose="05000000000000000000" pitchFamily="2" charset="2"/>
            </a:endParaRPr>
          </a:p>
          <a:p>
            <a:pPr marL="285750" indent="-285750">
              <a:buFont typeface="Wingdings" panose="05000000000000000000" pitchFamily="2" charset="2"/>
              <a:buChar char="à"/>
            </a:pPr>
            <a:r>
              <a:rPr lang="it-IT" dirty="0">
                <a:sym typeface="Wingdings" panose="05000000000000000000" pitchFamily="2" charset="2"/>
              </a:rPr>
              <a:t>Espansione dei servizi assistenziali/ incapacità di questi di dare risposte efficaci</a:t>
            </a:r>
          </a:p>
          <a:p>
            <a:pPr marL="285750" indent="-285750">
              <a:buFont typeface="Wingdings" panose="05000000000000000000" pitchFamily="2" charset="2"/>
              <a:buChar char="à"/>
            </a:pPr>
            <a:endParaRPr lang="it-IT" dirty="0">
              <a:sym typeface="Wingdings" panose="05000000000000000000" pitchFamily="2" charset="2"/>
            </a:endParaRPr>
          </a:p>
          <a:p>
            <a:pPr marL="285750" indent="-285750">
              <a:buFont typeface="Arial" panose="020B0604020202020204" pitchFamily="34" charset="0"/>
              <a:buChar char="•"/>
            </a:pPr>
            <a:r>
              <a:rPr lang="it-IT" dirty="0">
                <a:sym typeface="Wingdings" panose="05000000000000000000" pitchFamily="2" charset="2"/>
              </a:rPr>
              <a:t>L’invecchiamento smette di essere visto solo come decadimento ma, piuttosto, nel suo valore di maturazione. </a:t>
            </a:r>
            <a:endParaRPr lang="it-IT" dirty="0"/>
          </a:p>
        </p:txBody>
      </p:sp>
    </p:spTree>
    <p:extLst>
      <p:ext uri="{BB962C8B-B14F-4D97-AF65-F5344CB8AC3E}">
        <p14:creationId xmlns:p14="http://schemas.microsoft.com/office/powerpoint/2010/main" val="78822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F3DA71D8-1A87-2077-B7DA-0E1882A30D59}"/>
              </a:ext>
            </a:extLst>
          </p:cNvPr>
          <p:cNvSpPr>
            <a:spLocks noGrp="1"/>
          </p:cNvSpPr>
          <p:nvPr>
            <p:ph type="sldNum" sz="quarter" idx="4"/>
          </p:nvPr>
        </p:nvSpPr>
        <p:spPr/>
        <p:txBody>
          <a:bodyPr/>
          <a:lstStyle/>
          <a:p>
            <a:pPr rtl="0"/>
            <a:fld id="{EA87306C-81BA-4795-A5CA-9392456A8C1E}" type="slidenum">
              <a:rPr lang="it-IT" smtClean="0"/>
              <a:pPr rtl="0"/>
              <a:t>8</a:t>
            </a:fld>
            <a:endParaRPr lang="it-IT" dirty="0"/>
          </a:p>
        </p:txBody>
      </p:sp>
      <p:sp>
        <p:nvSpPr>
          <p:cNvPr id="7" name="CasellaDiTesto 6">
            <a:extLst>
              <a:ext uri="{FF2B5EF4-FFF2-40B4-BE49-F238E27FC236}">
                <a16:creationId xmlns:a16="http://schemas.microsoft.com/office/drawing/2014/main" id="{D30C24EF-D92E-CE33-6A13-9E04FA4EB3E6}"/>
              </a:ext>
            </a:extLst>
          </p:cNvPr>
          <p:cNvSpPr txBox="1"/>
          <p:nvPr/>
        </p:nvSpPr>
        <p:spPr>
          <a:xfrm>
            <a:off x="403123" y="176980"/>
            <a:ext cx="8485239" cy="584775"/>
          </a:xfrm>
          <a:prstGeom prst="rect">
            <a:avLst/>
          </a:prstGeom>
          <a:noFill/>
        </p:spPr>
        <p:txBody>
          <a:bodyPr wrap="square" rtlCol="0">
            <a:spAutoFit/>
          </a:bodyPr>
          <a:lstStyle/>
          <a:p>
            <a:r>
              <a:rPr lang="it-IT" sz="3200" b="1" u="sng" dirty="0">
                <a:effectLst>
                  <a:outerShdw blurRad="38100" dist="38100" dir="2700000" algn="tl">
                    <a:srgbClr val="000000">
                      <a:alpha val="43137"/>
                    </a:srgbClr>
                  </a:outerShdw>
                </a:effectLst>
              </a:rPr>
              <a:t>TEORIE DELL’INVECCHIAMENTO:</a:t>
            </a:r>
          </a:p>
        </p:txBody>
      </p:sp>
      <p:sp>
        <p:nvSpPr>
          <p:cNvPr id="8" name="CasellaDiTesto 7">
            <a:extLst>
              <a:ext uri="{FF2B5EF4-FFF2-40B4-BE49-F238E27FC236}">
                <a16:creationId xmlns:a16="http://schemas.microsoft.com/office/drawing/2014/main" id="{AD3548A7-F078-A192-698E-BD03C6091E5A}"/>
              </a:ext>
            </a:extLst>
          </p:cNvPr>
          <p:cNvSpPr txBox="1"/>
          <p:nvPr/>
        </p:nvSpPr>
        <p:spPr>
          <a:xfrm>
            <a:off x="403123" y="1361523"/>
            <a:ext cx="10491019" cy="4893647"/>
          </a:xfrm>
          <a:prstGeom prst="rect">
            <a:avLst/>
          </a:prstGeom>
          <a:noFill/>
        </p:spPr>
        <p:txBody>
          <a:bodyPr wrap="square" rtlCol="0">
            <a:spAutoFit/>
          </a:bodyPr>
          <a:lstStyle/>
          <a:p>
            <a:r>
              <a:rPr lang="it-IT" sz="2400" dirty="0"/>
              <a:t>• </a:t>
            </a:r>
            <a:r>
              <a:rPr lang="it-IT" sz="2400" u="sng" dirty="0"/>
              <a:t>Teoria del disimpegno </a:t>
            </a:r>
            <a:r>
              <a:rPr lang="it-IT" sz="2400" dirty="0"/>
              <a:t>(</a:t>
            </a:r>
            <a:r>
              <a:rPr lang="it-IT" sz="2400" dirty="0" err="1"/>
              <a:t>Cumminng</a:t>
            </a:r>
            <a:r>
              <a:rPr lang="it-IT" sz="2400" dirty="0"/>
              <a:t> &amp; Henry, 1961): descrive la vecchiaia come un periodo in cui la persona sente la necessità di un ritiro sul piano fisico, psicologico e sociale.</a:t>
            </a:r>
          </a:p>
          <a:p>
            <a:endParaRPr lang="it-IT" sz="2400" dirty="0"/>
          </a:p>
          <a:p>
            <a:r>
              <a:rPr lang="it-IT" sz="2400" dirty="0"/>
              <a:t> • </a:t>
            </a:r>
            <a:r>
              <a:rPr lang="it-IT" sz="2400" u="sng" dirty="0"/>
              <a:t>Teoria dell’attività </a:t>
            </a:r>
            <a:r>
              <a:rPr lang="it-IT" sz="2400" dirty="0"/>
              <a:t>(</a:t>
            </a:r>
            <a:r>
              <a:rPr lang="it-IT" sz="2400" dirty="0" err="1"/>
              <a:t>Havighurst</a:t>
            </a:r>
            <a:r>
              <a:rPr lang="it-IT" sz="2400" dirty="0"/>
              <a:t>, 1963) presuppone che il senso di soddisfazione personale e i vissuti emozionali positivi e propulsivi siano possibili solo se l’anziano continua ad essere impegnato in attività legate ai vecchi ruoli</a:t>
            </a:r>
          </a:p>
          <a:p>
            <a:endParaRPr lang="it-IT" sz="2400" dirty="0"/>
          </a:p>
          <a:p>
            <a:r>
              <a:rPr lang="it-IT" sz="2400" u="sng" dirty="0"/>
              <a:t>• Teoria del </a:t>
            </a:r>
            <a:r>
              <a:rPr lang="it-IT" sz="2400" u="sng" dirty="0" err="1"/>
              <a:t>succesfull</a:t>
            </a:r>
            <a:r>
              <a:rPr lang="it-IT" sz="2400" u="sng" dirty="0"/>
              <a:t> aging </a:t>
            </a:r>
            <a:r>
              <a:rPr lang="it-IT" sz="2400" dirty="0"/>
              <a:t>(</a:t>
            </a:r>
            <a:r>
              <a:rPr lang="it-IT" sz="2400" dirty="0" err="1"/>
              <a:t>Baltes</a:t>
            </a:r>
            <a:r>
              <a:rPr lang="it-IT" sz="2400" dirty="0"/>
              <a:t> &amp; </a:t>
            </a:r>
            <a:r>
              <a:rPr lang="it-IT" sz="2400" dirty="0" err="1"/>
              <a:t>Baltes</a:t>
            </a:r>
            <a:r>
              <a:rPr lang="it-IT" sz="2400" dirty="0"/>
              <a:t>, 1991) che si realizza con le indicazioni strategiche di selettività, ottimizzazione, compensazione. Si selezionano alcune competenze, quelle più esercitate in passato e si mantengono ad un buon livello, ottimizzandole.</a:t>
            </a:r>
          </a:p>
        </p:txBody>
      </p:sp>
    </p:spTree>
    <p:extLst>
      <p:ext uri="{BB962C8B-B14F-4D97-AF65-F5344CB8AC3E}">
        <p14:creationId xmlns:p14="http://schemas.microsoft.com/office/powerpoint/2010/main" val="327647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Campo di grano con sentieri">
            <a:extLst>
              <a:ext uri="{FF2B5EF4-FFF2-40B4-BE49-F238E27FC236}">
                <a16:creationId xmlns:a16="http://schemas.microsoft.com/office/drawing/2014/main" id="{5BA975B6-ACDF-974C-4B0A-792DE5F09CB6}"/>
              </a:ext>
            </a:extLst>
          </p:cNvPr>
          <p:cNvPicPr>
            <a:picLocks noGrp="1" noChangeAspect="1"/>
          </p:cNvPicPr>
          <p:nvPr>
            <p:ph type="pic" sz="quarter" idx="10"/>
          </p:nvPr>
        </p:nvPicPr>
        <p:blipFill>
          <a:blip r:embed="rId3">
            <a:alphaModFix amt="50000"/>
          </a:blip>
          <a:srcRect/>
          <a:stretch/>
        </p:blipFill>
        <p:spPr>
          <a:xfrm>
            <a:off x="-108156" y="0"/>
            <a:ext cx="12192000" cy="6858000"/>
          </a:xfrm>
        </p:spPr>
      </p:pic>
      <p:sp>
        <p:nvSpPr>
          <p:cNvPr id="3" name="Titolo 2">
            <a:extLst>
              <a:ext uri="{FF2B5EF4-FFF2-40B4-BE49-F238E27FC236}">
                <a16:creationId xmlns:a16="http://schemas.microsoft.com/office/drawing/2014/main" id="{05BF4AF3-2D87-5D1D-245D-49E6F0B09A40}"/>
              </a:ext>
            </a:extLst>
          </p:cNvPr>
          <p:cNvSpPr>
            <a:spLocks noGrp="1"/>
          </p:cNvSpPr>
          <p:nvPr>
            <p:ph type="title"/>
          </p:nvPr>
        </p:nvSpPr>
        <p:spPr>
          <a:xfrm>
            <a:off x="722857" y="1745256"/>
            <a:ext cx="10529975" cy="3898459"/>
          </a:xfrm>
        </p:spPr>
        <p:txBody>
          <a:bodyPr rtlCol="0"/>
          <a:lstStyle>
            <a:defPPr>
              <a:defRPr lang="it-IT"/>
            </a:defPPr>
          </a:lstStyle>
          <a:p>
            <a:pPr rtl="0"/>
            <a:r>
              <a:rPr lang="it-IT" dirty="0"/>
              <a:t>Ma al di là delle teorie … l’invecchiamento assume il significato che noi gli attribuiamo!!</a:t>
            </a:r>
          </a:p>
        </p:txBody>
      </p:sp>
    </p:spTree>
    <p:extLst>
      <p:ext uri="{BB962C8B-B14F-4D97-AF65-F5344CB8AC3E}">
        <p14:creationId xmlns:p14="http://schemas.microsoft.com/office/powerpoint/2010/main" val="171007334"/>
      </p:ext>
    </p:extLst>
  </p:cSld>
  <p:clrMapOvr>
    <a:masterClrMapping/>
  </p:clrMapOvr>
</p:sld>
</file>

<file path=ppt/theme/theme1.xml><?xml version="1.0" encoding="utf-8"?>
<a:theme xmlns:a="http://schemas.openxmlformats.org/drawingml/2006/main" name="Personalizzata">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8630289.tgt.Office_72342519_TF16411175_Win32_OJ112380586.potx" id="{7D358029-E286-4B1A-BFBE-337805D9D95D}" vid="{63920A3E-88DD-4201-AD1C-201DABB0301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19A644-6410-4EC7-894C-877E70305DF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E9424615-5FE5-4F43-AE24-3BC9A0532687}">
  <ds:schemaRefs>
    <ds:schemaRef ds:uri="http://schemas.microsoft.com/sharepoint/v3/contenttype/forms"/>
  </ds:schemaRefs>
</ds:datastoreItem>
</file>

<file path=customXml/itemProps3.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{25739C3D-5439-4925-83CA-C61F254F1F3D}tf16411175_win32</Template>
  <TotalTime>297</TotalTime>
  <Words>1336</Words>
  <Application>Microsoft Office PowerPoint</Application>
  <PresentationFormat>Widescreen</PresentationFormat>
  <Paragraphs>117</Paragraphs>
  <Slides>17</Slides>
  <Notes>12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17</vt:i4>
      </vt:variant>
    </vt:vector>
  </HeadingPairs>
  <TitlesOfParts>
    <vt:vector size="24" baseType="lpstr">
      <vt:lpstr>Aptos</vt:lpstr>
      <vt:lpstr>Arial</vt:lpstr>
      <vt:lpstr>Calibri</vt:lpstr>
      <vt:lpstr>Tenorite </vt:lpstr>
      <vt:lpstr>Tenorite Bold</vt:lpstr>
      <vt:lpstr>Wingdings</vt:lpstr>
      <vt:lpstr>Personalizzata</vt:lpstr>
      <vt:lpstr>Il tempo vola: uno sguardo all’avanzare dell’età</vt:lpstr>
      <vt:lpstr>Presentazione standard di PowerPoint</vt:lpstr>
      <vt:lpstr>Presentazione standard di PowerPoint</vt:lpstr>
      <vt:lpstr>Presentazione standard di PowerPoint</vt:lpstr>
      <vt:lpstr>Presentazione standard di PowerPoint</vt:lpstr>
      <vt:lpstr>Presentazione standard di PowerPoint</vt:lpstr>
      <vt:lpstr>PSICOLOGIA DELL’Età ANZIANA</vt:lpstr>
      <vt:lpstr>Presentazione standard di PowerPoint</vt:lpstr>
      <vt:lpstr>Ma al di là delle teorie … l’invecchiamento assume il significato che noi gli attribuiamo!!</vt:lpstr>
      <vt:lpstr>La valutazione soggettiva sta certamente in interdipendenza con altri fattori:</vt:lpstr>
      <vt:lpstr>Presentazione standard di PowerPoint</vt:lpstr>
      <vt:lpstr>Presentazione standard di PowerPoint</vt:lpstr>
      <vt:lpstr>Cosa è accaduto </vt:lpstr>
      <vt:lpstr>Presentazione standard di PowerPoint</vt:lpstr>
      <vt:lpstr>Attenzione però!!!!</vt:lpstr>
      <vt:lpstr>Il «tragico» è ciò che conferisce alla realtà un’intensità tale che tra locale e universale si stabilisce una correlazione sottile e al contempo molto forte.</vt:lpstr>
      <vt:lpstr>Il qui ed ora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Greta Capelli 2</dc:creator>
  <cp:lastModifiedBy>Greta Capelli 2</cp:lastModifiedBy>
  <cp:revision>5</cp:revision>
  <dcterms:created xsi:type="dcterms:W3CDTF">2024-08-21T08:07:03Z</dcterms:created>
  <dcterms:modified xsi:type="dcterms:W3CDTF">2024-10-01T12:57:34Z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