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Lexen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exend-regular.fntdata"/><Relationship Id="rId25" Type="http://schemas.openxmlformats.org/officeDocument/2006/relationships/slide" Target="slides/slide20.xml"/><Relationship Id="rId27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80d1f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80d1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33e7269aa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33e7269a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33e7269aa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d33e7269a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7531fdfc6_0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d7531fdfc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7531fdfc6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d7531fdfc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760ce96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d760ce96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760ce967f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760ce967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760ce967f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d760ce967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760ce96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d760ce96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760ce967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d760ce967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760ce967f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760ce967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457caba93_0_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b457caba93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6f80d1ff_0_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6f80d1f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59b605bc1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59b605bc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59b605bc1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59b605b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59b605bc1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59b605bc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59b605bc1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59b605bc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59b605bc1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59b605b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33e7269aa_0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d33e7269a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33e7269aa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33e7269a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246750"/>
            <a:ext cx="8520600" cy="122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Verdana"/>
                <a:ea typeface="Verdana"/>
                <a:cs typeface="Verdana"/>
                <a:sym typeface="Verdana"/>
              </a:rPr>
              <a:t>Pierre-Auguste Renoir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9150"/>
            <a:ext cx="8520600" cy="10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200">
                <a:solidFill>
                  <a:schemeClr val="dk1"/>
                </a:solidFill>
              </a:rPr>
              <a:t>Corso sull’Impressionismo 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it" sz="5200">
                <a:solidFill>
                  <a:schemeClr val="dk1"/>
                </a:solidFill>
              </a:rPr>
              <a:t>TERZA UNIVERSITA’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817500"/>
            <a:ext cx="8520600" cy="6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200">
                <a:solidFill>
                  <a:schemeClr val="dk1"/>
                </a:solidFill>
              </a:rPr>
              <a:t>6° Incontro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Colazione in riva al fiume (1879), olio su tela cm. 55x66 The Art Institute (Chicago)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10" name="Google Shape;110;p22" title="09 - Pierre-Auguste_Renoir_-_Lunch_at_the_Restaurant_Fournaise_(The_Rowers'_Lunch)_-_1922.437_-_Art_Institute_of_Chica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863" y="191950"/>
            <a:ext cx="5048272" cy="418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Le déjeuner des canotiers (1880-81), olio su tela cm. 129,5x172,5 Phillips Collection (Washington)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16" name="Google Shape;116;p23" title="10 - Pierre-Auguste_Renoir_-_Luncheon_of_the_Boating_Party_-_Google_Art_Projec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350" y="191950"/>
            <a:ext cx="5673308" cy="418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Ritratto di Richard Wagner (1882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), olio su tela cm.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53x46 Musée d'Orsay (Parigi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22" name="Google Shape;122;p24" title="11 - 960px-Pierre-Auguste_Renoir_-_Richard_Wagn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075" y="191950"/>
            <a:ext cx="3263758" cy="418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Ballo a Bougival (1883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), olio su tela cm.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181x98 Museum of Fine Arts (Boston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28" name="Google Shape;128;p25" title="12 - 960px-Dance-At-Bougiv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548" y="191950"/>
            <a:ext cx="2206903" cy="41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 title="13 - Pierre-Auguste_Renoir,_French_-_The_Large_Bathers_-_Google_Art_Projec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400" y="191950"/>
            <a:ext cx="6113203" cy="418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 Bagnanti o Les Grandes Baigneuses (1884-1887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), olio su tela cm.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117,8x170,8 Philadelphia Museum of Art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Jeunes Filles au Piano (1892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), olio su tela cm.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116x90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Musée d'Orsay (Parigi)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0" name="Google Shape;140;p27" title="14 - Auguste_Renoir_-_Young_Girls_at_the_Piano_-_Google_Art_Projec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442" y="191952"/>
            <a:ext cx="3171120" cy="418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Ritratto di Ambroise Vollard (1908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), olio su tela cm.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81x64 Courtlaud Gallery (Londra)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6" name="Google Shape;146;p28" title="15 - Pierre-Auguste_Renoir_-_Ambroise_Vollar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779" y="191951"/>
            <a:ext cx="3282432" cy="418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 title="16 - Pierre-Auguste_Renoir_1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212" y="191950"/>
            <a:ext cx="5973576" cy="41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Le Bagnanti (1918-1919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), olio su tela cm.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110x160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Musée d'Orsay (Parigi)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Gabrielle et Jean (1895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), olio su tela cm.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65x54 Musée de L'Orangerie (Parigi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58" name="Google Shape;158;p30" title="17 - Gabrielle_et_Jean,_by_Pierre-Auguste_Renoir,_from_C2RMF_cropp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816" y="191950"/>
            <a:ext cx="3456358" cy="418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 title="2 Pierre_Auguste_Renoir,_uncropped_image.jpg"/>
          <p:cNvPicPr preferRelativeResize="0"/>
          <p:nvPr/>
        </p:nvPicPr>
        <p:blipFill rotWithShape="1">
          <a:blip r:embed="rId3">
            <a:alphaModFix/>
          </a:blip>
          <a:srcRect b="0" l="7306" r="5305" t="0"/>
          <a:stretch/>
        </p:blipFill>
        <p:spPr>
          <a:xfrm>
            <a:off x="5012375" y="408675"/>
            <a:ext cx="3625650" cy="352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1"/>
          <p:cNvSpPr txBox="1"/>
          <p:nvPr>
            <p:ph idx="4294967295" type="body"/>
          </p:nvPr>
        </p:nvSpPr>
        <p:spPr>
          <a:xfrm>
            <a:off x="318850" y="39994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 intorno al 1875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65" name="Google Shape;165;p31"/>
          <p:cNvSpPr txBox="1"/>
          <p:nvPr>
            <p:ph idx="4294967295" type="body"/>
          </p:nvPr>
        </p:nvSpPr>
        <p:spPr>
          <a:xfrm>
            <a:off x="4825256" y="3999450"/>
            <a:ext cx="39999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 intorno al 1900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6" name="Google Shape;166;p31" title="01 - Pierre_Auguste_Renoir,_uncropped_image.jpg"/>
          <p:cNvPicPr preferRelativeResize="0"/>
          <p:nvPr/>
        </p:nvPicPr>
        <p:blipFill rotWithShape="1">
          <a:blip r:embed="rId4">
            <a:alphaModFix/>
          </a:blip>
          <a:srcRect b="21725" l="12730" r="12431" t="16921"/>
          <a:stretch/>
        </p:blipFill>
        <p:spPr>
          <a:xfrm>
            <a:off x="582788" y="408675"/>
            <a:ext cx="3472024" cy="35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01 - Pierre_Auguste_Renoir,_uncropped_im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750" y="408675"/>
            <a:ext cx="3076483" cy="38089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4294967295" type="body"/>
          </p:nvPr>
        </p:nvSpPr>
        <p:spPr>
          <a:xfrm>
            <a:off x="318843" y="4380450"/>
            <a:ext cx="84300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Ritratto di Pierre-Auguste Renoir (Limoges 1841- Cagnes-sur-Mer 1919)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 title="01 - Pierre_Auguste_Renoir,_uncropped_image.jpg"/>
          <p:cNvPicPr preferRelativeResize="0"/>
          <p:nvPr/>
        </p:nvPicPr>
        <p:blipFill rotWithShape="1">
          <a:blip r:embed="rId3">
            <a:alphaModFix/>
          </a:blip>
          <a:srcRect b="29479" l="11791" r="11791" t="18602"/>
          <a:stretch/>
        </p:blipFill>
        <p:spPr>
          <a:xfrm>
            <a:off x="3119700" y="0"/>
            <a:ext cx="6115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145575" y="1389600"/>
            <a:ext cx="2974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dk1"/>
                </a:solidFill>
              </a:rPr>
              <a:t>Prof. Giovanni Grassi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chemeClr val="dk1"/>
                </a:solidFill>
              </a:rPr>
              <a:t>ggrassi78@gmail.com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73" name="Google Shape;173;p32"/>
          <p:cNvSpPr txBox="1"/>
          <p:nvPr>
            <p:ph type="title"/>
          </p:nvPr>
        </p:nvSpPr>
        <p:spPr>
          <a:xfrm>
            <a:off x="145500" y="555600"/>
            <a:ext cx="2974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Verdana"/>
                <a:ea typeface="Verdana"/>
                <a:cs typeface="Verdana"/>
                <a:sym typeface="Verdana"/>
              </a:rPr>
              <a:t>Contatti: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Lisa con ombrello (1867), olio su tela cm. 184x115 Folkwang Museum (Essen)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8" name="Google Shape;68;p15" title="02 - Lise_with_a_Paraso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476" y="191950"/>
            <a:ext cx="2583050" cy="418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 title="03 - Pierre-Auguste_Renoir_08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00" y="280700"/>
            <a:ext cx="7662800" cy="40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Ninfea o Ninfa alla sorgente (1869-1870),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olio su tela cm.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66,7x122,9 National Gallery (Londra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)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Donna di Algeri (1870), olio su tela cm. 69x123 National Gallery (Washington)</a:t>
            </a:r>
            <a:endParaRPr sz="16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0" name="Google Shape;80;p17" title="04 - 1280px-Pierre-Auguste_Renoir_-_Odalisqu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900" y="296475"/>
            <a:ext cx="7104202" cy="39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La Grenouillère (1869) olio su tela cm. 66x81 Nationalmuseum (Stoccolma)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86" name="Google Shape;86;p18" title="La Grenouillère - Pierre-Auguste Renoi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737" y="191950"/>
            <a:ext cx="5192525" cy="418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: 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Monet che legge</a:t>
            </a: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(1872), olio su tela cm. 61x50 Musée Marmottan (Parigi)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2" name="Google Shape;92;p19" title="06 - Auguste_Renoir_-_Claude_Monet_lisant_-_Musée_Marmottan-Mon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275" y="191950"/>
            <a:ext cx="3429443" cy="418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Il palco (la loge) (1874), olio su tela cm. 80x64 Courtauld Gallery (Londra)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98" name="Google Shape;98;p20" title="07 - La_Loge_Pierre-Auguste_Renoir_187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600" y="191950"/>
            <a:ext cx="3350801" cy="418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 title="08 - La_Yole_de_P.-A._Renoir_(Fondation_Vuitton,_Paris)_(46534881555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611" y="191950"/>
            <a:ext cx="5530685" cy="418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>
            <p:ph idx="4294967295" type="body"/>
          </p:nvPr>
        </p:nvSpPr>
        <p:spPr>
          <a:xfrm>
            <a:off x="318857" y="4380450"/>
            <a:ext cx="8506200" cy="6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Pierre-Auguste Renoir: In barca sulla Senna o Layole (1875), olio su tela cm. 71x92 National Gallery (Londra)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